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3" r:id="rId15"/>
    <p:sldId id="272" r:id="rId16"/>
    <p:sldId id="275" r:id="rId17"/>
    <p:sldId id="274" r:id="rId18"/>
    <p:sldId id="276" r:id="rId19"/>
    <p:sldId id="279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D0A0-FD3F-4780-9520-1DA5A72A757D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0440D-6822-42BA-887B-C764FF06D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D0A0-FD3F-4780-9520-1DA5A72A757D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0440D-6822-42BA-887B-C764FF06D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D0A0-FD3F-4780-9520-1DA5A72A757D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0440D-6822-42BA-887B-C764FF06D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D0A0-FD3F-4780-9520-1DA5A72A757D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0440D-6822-42BA-887B-C764FF06D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D0A0-FD3F-4780-9520-1DA5A72A757D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0440D-6822-42BA-887B-C764FF06D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D0A0-FD3F-4780-9520-1DA5A72A757D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0440D-6822-42BA-887B-C764FF06D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D0A0-FD3F-4780-9520-1DA5A72A757D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0440D-6822-42BA-887B-C764FF06D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D0A0-FD3F-4780-9520-1DA5A72A757D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0440D-6822-42BA-887B-C764FF06D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D0A0-FD3F-4780-9520-1DA5A72A757D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0440D-6822-42BA-887B-C764FF06D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D0A0-FD3F-4780-9520-1DA5A72A757D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0440D-6822-42BA-887B-C764FF06D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D0A0-FD3F-4780-9520-1DA5A72A757D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0440D-6822-42BA-887B-C764FF06D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9D0A0-FD3F-4780-9520-1DA5A72A757D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0440D-6822-42BA-887B-C764FF06D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1" y="779463"/>
            <a:ext cx="2959094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000496" y="285728"/>
            <a:ext cx="4572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Проект</a:t>
            </a:r>
          </a:p>
          <a:p>
            <a:pPr algn="ctr">
              <a:defRPr/>
            </a:pPr>
            <a:r>
              <a:rPr lang="ru-RU" b="1" dirty="0">
                <a:ln w="10541" cmpd="sng">
                  <a:solidFill>
                    <a:srgbClr val="00CC99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algn="ctr">
              <a:defRPr/>
            </a:pPr>
            <a:r>
              <a:rPr lang="ru-RU" b="1" dirty="0">
                <a:ln w="10541" cmpd="sng">
                  <a:solidFill>
                    <a:srgbClr val="00CC99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Comic Sans MS" pitchFamily="66" charset="0"/>
              </a:rPr>
              <a:t>   </a:t>
            </a:r>
            <a:r>
              <a:rPr lang="ru-RU" sz="2800" b="1" dirty="0">
                <a:ln w="10541" cmpd="sng">
                  <a:solidFill>
                    <a:srgbClr val="00CC99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Comic Sans MS" pitchFamily="66" charset="0"/>
              </a:rPr>
              <a:t>Раз, два, три</a:t>
            </a:r>
            <a:r>
              <a:rPr lang="ru-RU" sz="2800" b="1" dirty="0" smtClean="0">
                <a:ln w="10541" cmpd="sng">
                  <a:solidFill>
                    <a:srgbClr val="00CC99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Comic Sans MS" pitchFamily="66" charset="0"/>
              </a:rPr>
              <a:t>, четыре</a:t>
            </a:r>
            <a:r>
              <a:rPr lang="ru-RU" sz="2800" b="1" dirty="0">
                <a:ln w="10541" cmpd="sng">
                  <a:solidFill>
                    <a:srgbClr val="00CC99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Comic Sans MS" pitchFamily="66" charset="0"/>
              </a:rPr>
              <a:t>,</a:t>
            </a:r>
          </a:p>
          <a:p>
            <a:pPr algn="ctr">
              <a:defRPr/>
            </a:pPr>
            <a:r>
              <a:rPr lang="ru-RU" sz="2800" b="1" dirty="0">
                <a:ln w="10541" cmpd="sng">
                  <a:solidFill>
                    <a:srgbClr val="00CC99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Comic Sans MS" pitchFamily="66" charset="0"/>
              </a:rPr>
              <a:t>пять- начинаем рисовать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5357826"/>
            <a:ext cx="40511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cs typeface="+mn-cs"/>
              </a:rPr>
              <a:t>Воспитатель :</a:t>
            </a: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Новосельцева Надежда Андреевна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65603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Рисование </a:t>
            </a:r>
            <a:r>
              <a:rPr lang="ru-RU" sz="3600" b="1" dirty="0"/>
              <a:t>ватными палочками</a:t>
            </a:r>
            <a:endParaRPr lang="ru-RU" sz="3600" dirty="0"/>
          </a:p>
        </p:txBody>
      </p:sp>
      <p:pic>
        <p:nvPicPr>
          <p:cNvPr id="22531" name="Picture 3" descr="C:\Users\Любовь\Desktop\нетр\20200325_160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214554"/>
            <a:ext cx="4143368" cy="4357694"/>
          </a:xfrm>
          <a:prstGeom prst="rect">
            <a:avLst/>
          </a:prstGeom>
          <a:noFill/>
        </p:spPr>
      </p:pic>
      <p:pic>
        <p:nvPicPr>
          <p:cNvPr id="22532" name="Picture 4" descr="C:\Users\Любовь\Desktop\нетр\20200325_1604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00108"/>
            <a:ext cx="4357718" cy="4714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59699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Рисование </a:t>
            </a:r>
            <a:r>
              <a:rPr lang="ru-RU" sz="3600" b="1" dirty="0"/>
              <a:t>по манной крупе </a:t>
            </a:r>
          </a:p>
        </p:txBody>
      </p:sp>
      <p:pic>
        <p:nvPicPr>
          <p:cNvPr id="23554" name="Picture 2" descr="C:\Users\Любовь\Desktop\нетр\20200311_1618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4214842" cy="5519742"/>
          </a:xfrm>
          <a:prstGeom prst="rect">
            <a:avLst/>
          </a:prstGeom>
          <a:noFill/>
        </p:spPr>
      </p:pic>
      <p:pic>
        <p:nvPicPr>
          <p:cNvPr id="23555" name="Picture 3" descr="C:\Users\Любовь\Desktop\нетр\20200311_1618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3458" y="1000108"/>
            <a:ext cx="4086260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Печать листьями</a:t>
            </a:r>
            <a:endParaRPr lang="ru-RU" dirty="0"/>
          </a:p>
        </p:txBody>
      </p:sp>
      <p:pic>
        <p:nvPicPr>
          <p:cNvPr id="10" name="Picture 2" descr="C:\Users\Любовь\Desktop\для проекта\20201007_1532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00200"/>
            <a:ext cx="3602264" cy="4525963"/>
          </a:xfrm>
          <a:prstGeom prst="rect">
            <a:avLst/>
          </a:prstGeom>
          <a:noFill/>
        </p:spPr>
      </p:pic>
      <p:pic>
        <p:nvPicPr>
          <p:cNvPr id="11" name="Picture 3" descr="C:\Users\Любовь\Desktop\для проекта\20201007_1558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600200"/>
            <a:ext cx="357842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Рисунок на манной крупе.</a:t>
            </a:r>
            <a:endParaRPr lang="ru-RU" dirty="0"/>
          </a:p>
        </p:txBody>
      </p:sp>
      <p:pic>
        <p:nvPicPr>
          <p:cNvPr id="2050" name="Picture 2" descr="C:\Users\Любовь\Desktop\для проекта\20210208_1557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2051" name="Picture 3" descr="C:\Users\Любовь\Desktop\для проекта\20210208_1557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Ежик зубной щеткой</a:t>
            </a:r>
            <a:endParaRPr lang="ru-RU" dirty="0"/>
          </a:p>
        </p:txBody>
      </p:sp>
      <p:pic>
        <p:nvPicPr>
          <p:cNvPr id="3074" name="Picture 2" descr="C:\Users\Любовь\Desktop\для проекта\20210329_1602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3075" name="Picture 3" descr="C:\Users\Любовь\Desktop\для проекта\20210329_1602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Пластилинография</a:t>
            </a:r>
            <a:endParaRPr lang="ru-RU" dirty="0"/>
          </a:p>
        </p:txBody>
      </p:sp>
      <p:pic>
        <p:nvPicPr>
          <p:cNvPr id="5122" name="Picture 2" descr="C:\Users\Любовь\Desktop\для проекта\20210524_0725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5123" name="Picture 3" descr="C:\Users\Любовь\Desktop\для проекта\20210524_0725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юбовь\Desktop\для проекта\20210524_09162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4286280" cy="5500707"/>
          </a:xfrm>
          <a:prstGeom prst="rect">
            <a:avLst/>
          </a:prstGeom>
          <a:noFill/>
        </p:spPr>
      </p:pic>
      <p:pic>
        <p:nvPicPr>
          <p:cNvPr id="6147" name="Picture 3" descr="C:\Users\Любовь\Desktop\для проекта\20210524_12441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857232"/>
            <a:ext cx="3681442" cy="53578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Любовь\Desktop\для проекта\IMG-20210319-WA000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857232"/>
            <a:ext cx="3824318" cy="5214956"/>
          </a:xfrm>
          <a:prstGeom prst="rect">
            <a:avLst/>
          </a:prstGeom>
          <a:noFill/>
        </p:spPr>
      </p:pic>
      <p:pic>
        <p:nvPicPr>
          <p:cNvPr id="10" name="Picture 2" descr="C:\Users\Любовь\Desktop\для проекта\20210524_07244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714356"/>
            <a:ext cx="3857652" cy="54118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Рисование восковыми мелками и акварелью</a:t>
            </a:r>
            <a:endParaRPr lang="ru-RU" b="1" dirty="0"/>
          </a:p>
        </p:txBody>
      </p:sp>
      <p:pic>
        <p:nvPicPr>
          <p:cNvPr id="8194" name="Picture 2" descr="C:\Users\Любовь\Desktop\для проекта\IMG-20210111-WA00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43050"/>
            <a:ext cx="4038600" cy="4643469"/>
          </a:xfrm>
          <a:prstGeom prst="rect">
            <a:avLst/>
          </a:prstGeom>
          <a:noFill/>
        </p:spPr>
      </p:pic>
      <p:pic>
        <p:nvPicPr>
          <p:cNvPr id="8195" name="Picture 3" descr="C:\Users\Любовь\Desktop\для проекта\IMG-20210111-WA00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600200"/>
            <a:ext cx="3357586" cy="4686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 тычка </a:t>
            </a: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2806"/>
            <a:ext cx="4038600" cy="376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28802"/>
            <a:ext cx="40386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714412" y="428604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в десять лет, и в семь, и в пять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Все дети любят рисовать.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каждый смело нарисует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Всё, что его интересует.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Всё вызывает интерес: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Далёкий космос, ближний лес,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Цветы, машины, сказки, пляски...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Всё нарисуем!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Были б краски,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Да лист бумаги на столе,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Да мир в семье и на Земле.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Валентин Берестов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4643446"/>
            <a:ext cx="74045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chemeClr val="accent1"/>
                </a:solidFill>
              </a:rPr>
              <a:t>Спасибо за внимание</a:t>
            </a:r>
          </a:p>
        </p:txBody>
      </p:sp>
      <p:pic>
        <p:nvPicPr>
          <p:cNvPr id="10242" name="Picture 2" descr="C:\Users\Любовь\Desktop\для проекта\20210317_162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4214842" cy="4000528"/>
          </a:xfrm>
          <a:prstGeom prst="rect">
            <a:avLst/>
          </a:prstGeom>
          <a:noFill/>
        </p:spPr>
      </p:pic>
      <p:pic>
        <p:nvPicPr>
          <p:cNvPr id="10243" name="Picture 3" descr="C:\Users\Любовь\Desktop\для проекта\20210329_160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28604"/>
            <a:ext cx="4214806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214290"/>
            <a:ext cx="864399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Актуальность: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Формирование творческой личности – одна из важных задач педагогической теории и практики на современном этапе.  Наиболее эффективным средством её решения  является  изобразительная деятельность детей в детском саду. Использование нетрадиционных способов изображения позволяет разнообразить способности ребенка в рисовании, пробуждают интерес к исследованию изобразительных возможностей материалов, и, как следствие, повышают интерес к изобразительной деятельности в целом. «Изображать можно различными материалами, на основе множества материалов. Нет границ, должно быть желание и творчество самого ребёнка»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474345"/>
            <a:ext cx="850112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Организация образовательной деятельности по художественному творчеству с применением нетрадиционной техники рисования способствует развитию: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Мелкой моторики пальцев рук, что положительно влияет на развитие</a:t>
            </a:r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речевой зоны коры головного мозга.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Психических процессов (воображения, восприятия, внимания, зрительной</a:t>
            </a:r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памяти, мышления).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Тактильной чувствительности (при непосредственном контакте пальцев рук</a:t>
            </a:r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краской дети познают ее свойства: густоту, твердость, вязкость);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Познавательно-коммуникативных навыков. Все необычное привлекает</a:t>
            </a:r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внимание детей, заставляет удивляться. Ребята начинают задавать вопросы</a:t>
            </a:r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педагогу, друг другу, происходит обогащение и активизация словаря.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0"/>
            <a:ext cx="900115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Создать благоприятные условия для освоения детьми нетрадиционных техник 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рисования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целью дальнейшего их использования в своей изобразительной деятельности.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 проекта: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Продолжать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знакомить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детей с нетрадиционными техниками рисования ( рисование ладошкой, пальчиковое рисование, рисование ватными палочками, печать штампом, рисование по манной крупе, рисование тычком, Рисование восковыми мелками и акварелью, Оттиск мятой бумагой,пластилинография,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кляксография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Вызвать интерес к рисованию с использованием нетрадиционных техник и рисованию в целом;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000" b="1" dirty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Поощрять инициативу и самостоятельность в выборе техники рисования при создании изображения.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Развивать творческое воображение, наглядно-образное мышление, совершенствовать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цветовосприятие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эстетический вкус.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357166"/>
            <a:ext cx="864399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Этапы реализации проекта: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 этап – организационный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ноябрь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1.Изучение и анализ научно-исследовательской, методической литературы, интернет – ресурсов по данной проблеме; подбор программно-методического обеспечения по данной проблеме; наглядно-демонстрационного, раздаточного   материала.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Разработка содержания проекта: «1,2,3,4,5 начинаем рисовать»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 Планирование предстоящей деятельности, направленной на реализацию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проекта.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II этап – основной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декабрь-май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1.Создание условий, способствующих стимулированию развития творческих способностей детей </a:t>
            </a: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средней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группы.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Формирование навыков художественной деятельности  детей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дошкольного возраста, организация совместной деятельности педагога и детей.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III этап – завершающий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Презентация проекта.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/>
              <a:t>Нетрадиционные техники рисования используемые в проекте:</a:t>
            </a:r>
          </a:p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Рисование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ладошкой.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sz="3600" b="1" dirty="0" smtClean="0"/>
          </a:p>
          <a:p>
            <a:endParaRPr lang="ru-RU" sz="3600" dirty="0"/>
          </a:p>
        </p:txBody>
      </p:sp>
      <p:pic>
        <p:nvPicPr>
          <p:cNvPr id="19458" name="Picture 2" descr="C:\Users\Любовь\Desktop\нетр\20191224_1236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4214842" cy="5214950"/>
          </a:xfrm>
          <a:prstGeom prst="rect">
            <a:avLst/>
          </a:prstGeom>
          <a:noFill/>
        </p:spPr>
      </p:pic>
      <p:pic>
        <p:nvPicPr>
          <p:cNvPr id="5" name="Рисунок 4" descr="https://avatars.mds.yandex.net/get-pdb/1751404/e7c52d83-3310-4b9f-8f0b-c4defb80a1aa/s1200?webp=fals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000240"/>
            <a:ext cx="371474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9429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 </a:t>
            </a:r>
            <a:r>
              <a:rPr lang="ru-RU" sz="3600" b="1" dirty="0"/>
              <a:t>Р</a:t>
            </a:r>
            <a:r>
              <a:rPr lang="ru-RU" sz="3600" b="1" dirty="0" smtClean="0"/>
              <a:t>исование пальчиками</a:t>
            </a:r>
            <a:endParaRPr lang="ru-RU" sz="3600" dirty="0"/>
          </a:p>
        </p:txBody>
      </p:sp>
      <p:pic>
        <p:nvPicPr>
          <p:cNvPr id="20482" name="Picture 2" descr="C:\Users\Любовь\Desktop\нетр\20200528_204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4371980" cy="5357850"/>
          </a:xfrm>
          <a:prstGeom prst="rect">
            <a:avLst/>
          </a:prstGeom>
          <a:noFill/>
        </p:spPr>
      </p:pic>
      <p:pic>
        <p:nvPicPr>
          <p:cNvPr id="20483" name="Picture 3" descr="C:\Users\Любовь\Desktop\нетр\20200528_2046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771513"/>
            <a:ext cx="3786214" cy="5515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Любовь\Desktop\нетр\20200528_2045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pic>
        <p:nvPicPr>
          <p:cNvPr id="21507" name="Picture 3" descr="C:\Users\Любовь\Desktop\нетр\20200218_095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0"/>
            <a:ext cx="44291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228</Words>
  <Application>Microsoft Office PowerPoint</Application>
  <PresentationFormat>Экран (4:3)</PresentationFormat>
  <Paragraphs>42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Печать листьями</vt:lpstr>
      <vt:lpstr>Рисунок на манной крупе.</vt:lpstr>
      <vt:lpstr>Ежик зубной щеткой</vt:lpstr>
      <vt:lpstr>Пластилинография</vt:lpstr>
      <vt:lpstr>Слайд 16</vt:lpstr>
      <vt:lpstr>Слайд 17</vt:lpstr>
      <vt:lpstr>Рисование восковыми мелками и акварелью</vt:lpstr>
      <vt:lpstr>Метод тычка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Любовь</dc:creator>
  <cp:lastModifiedBy>Любовь</cp:lastModifiedBy>
  <cp:revision>30</cp:revision>
  <dcterms:created xsi:type="dcterms:W3CDTF">2020-05-28T10:43:31Z</dcterms:created>
  <dcterms:modified xsi:type="dcterms:W3CDTF">2021-05-24T08:24:26Z</dcterms:modified>
</cp:coreProperties>
</file>