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6" r:id="rId3"/>
    <p:sldId id="257" r:id="rId4"/>
    <p:sldId id="273" r:id="rId5"/>
    <p:sldId id="259" r:id="rId6"/>
    <p:sldId id="258" r:id="rId7"/>
    <p:sldId id="260" r:id="rId8"/>
    <p:sldId id="261" r:id="rId9"/>
    <p:sldId id="274" r:id="rId10"/>
    <p:sldId id="262" r:id="rId11"/>
    <p:sldId id="265" r:id="rId12"/>
    <p:sldId id="264" r:id="rId13"/>
    <p:sldId id="268" r:id="rId14"/>
    <p:sldId id="263" r:id="rId15"/>
    <p:sldId id="278" r:id="rId16"/>
    <p:sldId id="279" r:id="rId17"/>
    <p:sldId id="280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1469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A2153-EFD9-4F51-9F11-6CAFEE7FA0C2}" type="datetimeFigureOut">
              <a:rPr lang="ru-RU" smtClean="0"/>
              <a:pPr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6DC24-7D4E-411C-B5D0-7518285590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4731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A2153-EFD9-4F51-9F11-6CAFEE7FA0C2}" type="datetimeFigureOut">
              <a:rPr lang="ru-RU" smtClean="0"/>
              <a:pPr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6DC24-7D4E-411C-B5D0-7518285590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55979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A2153-EFD9-4F51-9F11-6CAFEE7FA0C2}" type="datetimeFigureOut">
              <a:rPr lang="ru-RU" smtClean="0"/>
              <a:pPr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6DC24-7D4E-411C-B5D0-7518285590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02761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A2153-EFD9-4F51-9F11-6CAFEE7FA0C2}" type="datetimeFigureOut">
              <a:rPr lang="ru-RU" smtClean="0"/>
              <a:pPr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6DC24-7D4E-411C-B5D0-7518285590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27968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A2153-EFD9-4F51-9F11-6CAFEE7FA0C2}" type="datetimeFigureOut">
              <a:rPr lang="ru-RU" smtClean="0"/>
              <a:pPr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6DC24-7D4E-411C-B5D0-7518285590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20530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A2153-EFD9-4F51-9F11-6CAFEE7FA0C2}" type="datetimeFigureOut">
              <a:rPr lang="ru-RU" smtClean="0"/>
              <a:pPr/>
              <a:t>13.05.2025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6DC24-7D4E-411C-B5D0-7518285590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3329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A2153-EFD9-4F51-9F11-6CAFEE7FA0C2}" type="datetimeFigureOut">
              <a:rPr lang="ru-RU" smtClean="0"/>
              <a:pPr/>
              <a:t>13.05.2025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6DC24-7D4E-411C-B5D0-7518285590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18805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A2153-EFD9-4F51-9F11-6CAFEE7FA0C2}" type="datetimeFigureOut">
              <a:rPr lang="ru-RU" smtClean="0"/>
              <a:pPr/>
              <a:t>13.05.2025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6DC24-7D4E-411C-B5D0-7518285590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43845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A2153-EFD9-4F51-9F11-6CAFEE7FA0C2}" type="datetimeFigureOut">
              <a:rPr lang="ru-RU" smtClean="0"/>
              <a:pPr/>
              <a:t>13.05.2025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6DC24-7D4E-411C-B5D0-7518285590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57165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A2153-EFD9-4F51-9F11-6CAFEE7FA0C2}" type="datetimeFigureOut">
              <a:rPr lang="ru-RU" smtClean="0"/>
              <a:pPr/>
              <a:t>13.05.2025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6DC24-7D4E-411C-B5D0-7518285590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0772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A2153-EFD9-4F51-9F11-6CAFEE7FA0C2}" type="datetimeFigureOut">
              <a:rPr lang="ru-RU" smtClean="0"/>
              <a:pPr/>
              <a:t>13.05.2025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6DC24-7D4E-411C-B5D0-7518285590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5483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A2153-EFD9-4F51-9F11-6CAFEE7FA0C2}" type="datetimeFigureOut">
              <a:rPr lang="ru-RU" smtClean="0"/>
              <a:pPr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D6DC24-7D4E-411C-B5D0-7518285590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48136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59632" y="116635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Утка </a:t>
            </a:r>
            <a:endParaRPr lang="ru-RU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939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0"/>
            <a:ext cx="4032448" cy="332656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Лебедь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404664"/>
            <a:ext cx="885698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1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Лебедь обладает длинной изогнутой шеей. Лапы короткие, поэтому они неуклюже ходят по земле. Зато мышцы развиты хорошо. У лебедя  туловище и шея одинаковой длины, при этом тело имеет вытянутую форму. Цвет оперения птиц — белый.. У лебедей  всех больше по </a:t>
            </a:r>
            <a:r>
              <a:rPr lang="ru-RU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количеству перьев среди птиц. </a:t>
            </a:r>
          </a:p>
        </p:txBody>
      </p:sp>
    </p:spTree>
    <p:extLst>
      <p:ext uri="{BB962C8B-B14F-4D97-AF65-F5344CB8AC3E}">
        <p14:creationId xmlns:p14="http://schemas.microsoft.com/office/powerpoint/2010/main" xmlns="" val="331059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24744"/>
            <a:ext cx="4618235" cy="301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44625"/>
            <a:ext cx="9001000" cy="12241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Эти птицы всеядные, в их рационе преобладает растительная пища. Чтобы добыть пропитание, лебеди погружают голову в воду, процеживая ил, что легко сделать с помощью длинной шеи. Они достают корни растений, срывают стебли и молодые побеги, ухватить  могу лягушку, найти червей, моллюсков или поймать небольшую рыбу. У лебедей нет зубов, поэтому они проглатывают пищу целиком. Однако они могут использовать свой клюв для измельчения пищи перед глотанием. Лебедя легко приручить.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17032"/>
            <a:ext cx="3744416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861048"/>
            <a:ext cx="4027587" cy="2685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4970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1"/>
            <a:ext cx="9108504" cy="1196751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Поздней осенью лебеди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улетают на юг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клином.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Крыльями лебедь может нанести травмы противнику или даже убить нападающего мелкого пернатого хищника.</a:t>
            </a: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</a:p>
          <a:p>
            <a:pPr marL="0" indent="0">
              <a:lnSpc>
                <a:spcPct val="110000"/>
              </a:lnSpc>
              <a:spcAft>
                <a:spcPts val="0"/>
              </a:spcAft>
              <a:buNone/>
            </a:pPr>
            <a:r>
              <a:rPr lang="ru-RU" sz="1400" dirty="0" smtClean="0">
                <a:latin typeface="Times New Roman" pitchFamily="18" charset="0"/>
                <a:ea typeface="Calibri"/>
                <a:cs typeface="Times New Roman" pitchFamily="18" charset="0"/>
              </a:rPr>
              <a:t>Врагами для лебе</a:t>
            </a:r>
            <a:r>
              <a:rPr lang="ru-RU" sz="1500" dirty="0" smtClean="0">
                <a:latin typeface="Times New Roman" pitchFamily="18" charset="0"/>
                <a:ea typeface="Calibri"/>
                <a:cs typeface="Times New Roman" pitchFamily="18" charset="0"/>
              </a:rPr>
              <a:t>дей становятся лисы, медведи и хищные птицы, которые, на высоте, могут обнаружить лебединое гнездо.</a:t>
            </a:r>
          </a:p>
          <a:p>
            <a:pPr marL="0" lvl="0" indent="0">
              <a:lnSpc>
                <a:spcPct val="110000"/>
              </a:lnSpc>
              <a:buNone/>
            </a:pPr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Из-за большого </a:t>
            </a:r>
            <a:r>
              <a:rPr lang="ru-RU" sz="15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веса лебедю требуется разбег перед взлетом.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861048"/>
            <a:ext cx="4212131" cy="28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83765" y="1124744"/>
            <a:ext cx="3436706" cy="2697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53592"/>
            <a:ext cx="4801196" cy="2700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212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692696"/>
          </a:xfrm>
        </p:spPr>
        <p:txBody>
          <a:bodyPr>
            <a:normAutofit/>
          </a:bodyPr>
          <a:lstStyle/>
          <a:p>
            <a:pPr algn="l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 кончике хвоста у лебедей находится специальная железа, выделяющая жир для смазывания перьев.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457200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80728"/>
            <a:ext cx="4284984" cy="4099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1981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64488" cy="764704"/>
          </a:xfrm>
        </p:spPr>
        <p:txBody>
          <a:bodyPr>
            <a:normAutofit/>
          </a:bodyPr>
          <a:lstStyle/>
          <a:p>
            <a:pPr algn="l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Лебеди очень заботливые родители. Гнезда строят размером 1,5-2 метра диаметра, сделанную из травы, пуха и тростника. Само гнездо находится рядом с водоемом, так как лебедям проще защищать его от диких животных и птиц.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764" y="4019663"/>
            <a:ext cx="4104456" cy="2821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C:\Users\Admin\Desktop\word-image-13-768x43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89765" y="980728"/>
            <a:ext cx="4881736" cy="274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Admin\Desktop\word-image-14-768x49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05789" y="3864656"/>
            <a:ext cx="4665712" cy="297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84398"/>
            <a:ext cx="4047235" cy="3106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4586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70656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2303181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7038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116632"/>
            <a:ext cx="8856984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200" b="1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Утка.</a:t>
            </a:r>
          </a:p>
          <a:p>
            <a:pPr>
              <a:spcAft>
                <a:spcPts val="0"/>
              </a:spcAft>
            </a:pPr>
            <a:r>
              <a:rPr lang="ru-RU" sz="1200" b="1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200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Эта птица средних размеров, у неё большая голова, удлиненное туловище, невысокие ноги, крепкий клюв. Оперение у утки скромное, белое или коричневато-серое.</a:t>
            </a:r>
          </a:p>
          <a:p>
            <a:pPr lvl="0">
              <a:spcBef>
                <a:spcPct val="20000"/>
              </a:spcBef>
            </a:pPr>
            <a:r>
              <a:rPr lang="ru-RU" sz="1200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Самец утки – селезень. Он окрашен ярко, нарядно - настоящий модник! Его пёрышки переливаются разными цветами, словно осколки зеркальца.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ru-RU" sz="1200" dirty="0" smtClean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spcBef>
                <a:spcPct val="20000"/>
              </a:spcBef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Крякать умеют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только самки уток, селезни крякать не могут.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39552" y="1412776"/>
            <a:ext cx="7992888" cy="5284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2328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88640"/>
            <a:ext cx="87129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/>
                <a:ea typeface="Calibri"/>
              </a:rPr>
              <a:t>Ребята, а кто знает, чем отличается дикая утка от домашней?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икие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утки - перелётные птицы, они не только перелетают с одного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места реки на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другое в поисках корма, но и легко преодолевают большие расстояния, когда поздней осенью улетают на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юг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косяком.</a:t>
            </a: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19" y="1124744"/>
            <a:ext cx="4416491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2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933056"/>
            <a:ext cx="4914423" cy="2600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6458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Почему домашние утки не улетают? Домашние же утки от хозяев ни куда не улетают, ведь летать они давно разучились. А ещё домашние утки значительно больше диких. Их разводят на мясо. А что бы утиной семье хорошо жилось зимой, хозяева строят им тёплые сараи, которые называются птичниками. </a:t>
            </a:r>
            <a:endParaRPr lang="ru-RU" sz="1400" dirty="0"/>
          </a:p>
        </p:txBody>
      </p:sp>
      <p:sp>
        <p:nvSpPr>
          <p:cNvPr id="30724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26" name="AutoShape 6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28" name="AutoShape 8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29" name="Picture 9" descr="C:\Users\Анастасия\Desktop\b012fe22cf3457ecd0e2927ee0520bd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24743"/>
            <a:ext cx="7992888" cy="53285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-29666" y="1"/>
            <a:ext cx="9173666" cy="980727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500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У утки неуклюжая утиная походка "вперевалочку« из-за того, что коротенькие ножки, а они очень широко расставлены между собой. </a:t>
            </a: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500" dirty="0" smtClean="0">
                <a:latin typeface="Times New Roman" pitchFamily="18" charset="0"/>
                <a:ea typeface="Calibri"/>
                <a:cs typeface="Times New Roman" pitchFamily="18" charset="0"/>
              </a:rPr>
              <a:t>Для чего нужны</a:t>
            </a:r>
            <a:r>
              <a:rPr lang="ru-RU" sz="1500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 водные процедуры уткам?.</a:t>
            </a: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500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500" dirty="0" smtClean="0">
                <a:latin typeface="Times New Roman" pitchFamily="18" charset="0"/>
                <a:ea typeface="Calibri"/>
                <a:cs typeface="Times New Roman" pitchFamily="18" charset="0"/>
              </a:rPr>
              <a:t>Что будет с</a:t>
            </a:r>
            <a:r>
              <a:rPr lang="ru-RU" sz="1500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 уткой, которая несколько дней не купалась, не ухаживала за своим оперением сразу опустить в воду? (она может утонуть) </a:t>
            </a: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500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В чём же дело? Потому что перышки смазаны жиром. Они легко продуваются воздухом и помогают утке хорошо плавать и летать.</a:t>
            </a:r>
            <a:endParaRPr lang="ru-RU" sz="15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ru-RU" sz="1800" dirty="0">
              <a:ea typeface="Calibri"/>
              <a:cs typeface="Times New Roman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052736"/>
            <a:ext cx="4871087" cy="335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19" y="3573016"/>
            <a:ext cx="4644517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4092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3"/>
            <a:ext cx="8928992" cy="23042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Дикие утки с ранней весны и до поздней осени плавают в прудах и речках, гуляют на зелёных лужайках и сами находят себе пищу – свежую сочную траву, мелких насекомых: жучков и их личинок, кузнечиков, стрекоз, также едят мелкую рыбешку, лягушек и других обитателей реки.</a:t>
            </a:r>
          </a:p>
          <a:p>
            <a:pPr marL="0" indent="0">
              <a:buNone/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Может ли рыба съесть утку, а не наоборот?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3789040"/>
            <a:ext cx="4469664" cy="2787383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40" y="1164806"/>
            <a:ext cx="4744844" cy="327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2882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"/>
            <a:ext cx="8856984" cy="548679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Оказывается, может! Зафиксированы случаи, когда водоплавающие утки становились обедом крупных щук. Бывает и такое!</a:t>
            </a:r>
            <a:endParaRPr lang="ru-RU" sz="1400" dirty="0">
              <a:ea typeface="Calibri"/>
              <a:cs typeface="Times New Roman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501008"/>
            <a:ext cx="5457448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Admin\Desktop\scale_12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4566528" cy="293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8938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"/>
            <a:ext cx="8928992" cy="40466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400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Утята принимают за свою маму первое существо, которое видят, вылупившись из яйца.</a:t>
            </a:r>
            <a:endParaRPr lang="ru-RU" sz="14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2429" y="3068960"/>
            <a:ext cx="5028716" cy="37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1" y="404664"/>
            <a:ext cx="6016669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272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15816" y="116632"/>
            <a:ext cx="30243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Лебедь</a:t>
            </a:r>
            <a:endParaRPr lang="ru-RU" sz="4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602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783</TotalTime>
  <Words>590</Words>
  <Application>Microsoft Office PowerPoint</Application>
  <PresentationFormat>Экран (4:3)</PresentationFormat>
  <Paragraphs>25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Лебедь</vt:lpstr>
      <vt:lpstr>Слайд 11</vt:lpstr>
      <vt:lpstr>Слайд 12</vt:lpstr>
      <vt:lpstr>На кончике хвоста у лебедей находится специальная железа, выделяющая жир для смазывания перьев. </vt:lpstr>
      <vt:lpstr>Лебеди очень заботливые родители. Гнезда строят размером 1,5-2 метра диаметра, сделанную из травы, пуха и тростника. Само гнездо находится рядом с водоемом, так как лебедям проще защищать его от диких животных и птиц.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Виктор</cp:lastModifiedBy>
  <cp:revision>59</cp:revision>
  <dcterms:created xsi:type="dcterms:W3CDTF">2025-03-19T11:06:37Z</dcterms:created>
  <dcterms:modified xsi:type="dcterms:W3CDTF">2025-05-13T06:34:39Z</dcterms:modified>
</cp:coreProperties>
</file>