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/>
          <a:stretch/>
        </p:blipFill>
        <p:spPr>
          <a:xfrm>
            <a:off x="395536" y="116632"/>
            <a:ext cx="8496943" cy="6624736"/>
          </a:xfrm>
        </p:spPr>
      </p:pic>
    </p:spTree>
    <p:extLst>
      <p:ext uri="{BB962C8B-B14F-4D97-AF65-F5344CB8AC3E}">
        <p14:creationId xmlns:p14="http://schemas.microsoft.com/office/powerpoint/2010/main" val="31667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/>
          <a:stretch/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391432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/>
          <a:stretch/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380948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/>
          <a:stretch/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159811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/>
          <a:stretch/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261498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r>
              <a:rPr lang="ru-RU" dirty="0"/>
              <a:t>Анкета для родителей</a:t>
            </a:r>
            <a:br>
              <a:rPr lang="ru-RU" dirty="0"/>
            </a:br>
            <a:r>
              <a:rPr lang="ru-RU" dirty="0"/>
              <a:t>«Основы русской народной культуры»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1.Считаете </a:t>
            </a:r>
            <a:r>
              <a:rPr lang="ru-RU" dirty="0"/>
              <a:t>ли Вы необходимым приобщать Ваших детей к народной</a:t>
            </a:r>
          </a:p>
          <a:p>
            <a:r>
              <a:rPr lang="ru-RU" dirty="0"/>
              <a:t>культуре и традициям? Почему?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2.Существуют ли традиции в Вашей семье? Какие?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3. Какие народные праздники Вы знаете?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4. Какие народные праздники Вы отмечаете в Вашей семье?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5. О каком празднике Вы узнали у своих предков?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6. Как Вы знакомите с народными праздниками своего ребенка?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7. Каковы особенности народных традиций Вашего города, края?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8. Какие формы работы Вы хотите предложить совместно с ДОУ в рамках</a:t>
            </a:r>
          </a:p>
          <a:p>
            <a:r>
              <a:rPr lang="ru-RU" dirty="0"/>
              <a:t>«Народные традиции», «Народные праздники», «Народные игры»?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9. Примите ли Вы участие в организации и проведении народного праздника</a:t>
            </a:r>
          </a:p>
          <a:p>
            <a:r>
              <a:rPr lang="ru-RU" dirty="0"/>
              <a:t>в детском саду?</a:t>
            </a:r>
          </a:p>
          <a:p>
            <a:r>
              <a:rPr lang="ru-RU" dirty="0" smtClean="0"/>
              <a:t>____________________________</a:t>
            </a:r>
          </a:p>
          <a:p>
            <a:r>
              <a:rPr lang="ru-RU" dirty="0"/>
              <a:t>10. Что бы Вы хотели порекомендовать в целях улучшения совместной</a:t>
            </a:r>
          </a:p>
          <a:p>
            <a:r>
              <a:rPr lang="ru-RU" dirty="0"/>
              <a:t>работы ДОУ и семьи по приобщению детей к народной культуре и</a:t>
            </a:r>
          </a:p>
          <a:p>
            <a:r>
              <a:rPr lang="ru-RU" dirty="0"/>
              <a:t>традициям?</a:t>
            </a:r>
          </a:p>
          <a:p>
            <a:r>
              <a:rPr lang="ru-RU" dirty="0"/>
              <a:t>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03468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Анкета для родителей «Основы русской народной культуры»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Маркова</dc:creator>
  <cp:lastModifiedBy>Александра Маркова</cp:lastModifiedBy>
  <cp:revision>1</cp:revision>
  <dcterms:created xsi:type="dcterms:W3CDTF">2024-12-04T06:45:58Z</dcterms:created>
  <dcterms:modified xsi:type="dcterms:W3CDTF">2024-12-04T06:52:34Z</dcterms:modified>
</cp:coreProperties>
</file>