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4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60648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Безопасная осень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9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087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9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24744"/>
            <a:ext cx="37444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Что сделать, чтобы ребенок не простудился в осенний период? Как не допустить элементарного насморка или ОРВИ? Как с радостью прожить этот осенний период?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Да, в общем, ничего нового или сверх естественного вам и делать не надо. Просто сядьте, возьмите листок бумаги и ручку и составьте план профилактических мероприятий.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877"/>
            <a:ext cx="4860471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план профилактических мероприятий для вашего ребенка?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 </a:t>
            </a:r>
            <a:r>
              <a:rPr lang="ru-RU" dirty="0" smtClean="0"/>
              <a:t>Побеседуйте со всеми членами семьи о необходимости проведения профилактических мероприятий дома. Лучший пример для ребенка – пример родителей! Да и коллективная деятельность сближает всех членов семьи и располагает к систематическим упражнениям в привычке «Быть здоровым». </a:t>
            </a:r>
          </a:p>
          <a:p>
            <a:pPr marL="0" indent="0">
              <a:buNone/>
            </a:pPr>
            <a:r>
              <a:rPr lang="ru-RU" b="1" dirty="0" smtClean="0"/>
              <a:t>2. </a:t>
            </a:r>
            <a:r>
              <a:rPr lang="ru-RU" dirty="0" smtClean="0"/>
              <a:t>Подумайте, в какую интересную игру можно поиграть всей семьёй с целью «быть здоровым». Почему это надо сделать? Когда ребенку неинтересно, он будет или саботировать или выполнять с не охоткой «полезные» процедуры. Радость и польза от «здоровых привычек» у ребенка появляется только в том случае,</a:t>
            </a:r>
            <a:r>
              <a:rPr lang="ru-RU" dirty="0"/>
              <a:t> </a:t>
            </a:r>
            <a:r>
              <a:rPr lang="ru-RU" dirty="0" smtClean="0"/>
              <a:t>когда это приятно, интересно, занимательно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567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9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5" y="116632"/>
            <a:ext cx="5328592" cy="64807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3. </a:t>
            </a:r>
            <a:r>
              <a:rPr lang="ru-RU" dirty="0" smtClean="0"/>
              <a:t>от чего чаще всего появляется простуда у ребенка? Правильно – от воды: или ребенок ноги простудил, или долго находился в дождливую погоду на улице. Что делать? От чего заболели, тем и лечиться надо.  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Прогулки в любую погоду. </a:t>
            </a:r>
            <a:r>
              <a:rPr lang="ru-RU" dirty="0" smtClean="0"/>
              <a:t>Пусть не продолжительные по времени, но обязательные и систематические. Учтите, пожалуйста, что прогулки вместе с ребенком по магазинам способствуют обратному эффекту, то есть приобретению воздушных инфекций.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Прогулки</a:t>
            </a:r>
            <a:r>
              <a:rPr lang="ru-RU" dirty="0" smtClean="0"/>
              <a:t> – это нахождение ребенка на улице, пешие прогулки по парку или скверу («конные» на велосипеде, на роликах, зимой – на лыжах). Полюбовавшись красотой осенней природы, вы способствуете развитию движений ребенка и хорошему обмену веществ, а также успешной адаптации к сырому и влажному климату.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1274"/>
            <a:ext cx="3779912" cy="55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4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4392488" cy="6264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Водные процедуры. </a:t>
            </a:r>
            <a:r>
              <a:rPr lang="ru-RU" dirty="0" smtClean="0"/>
              <a:t>Все водные процедуры прекрасно закаливают и повышают иммунитет ребенка.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растущего организма водные процедуры являются практически незаменимыми. Они закаливают организм  ребенка, развивают мышцы, способствуют росту и нормализируют состояние вегето-сосудистой системы ребенка.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водным процедурам  относятся умывание, полоскание горла, обливание конечностей и всего тела, купание в ванне, плавание в бассейне, посещение бани и сауны, поездки и отдых на море. И запомните, пожалуйста, все водные процедуры являются универсальным средством расслабления мышц и успокоения нервов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1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2924944"/>
            <a:ext cx="8352928" cy="41044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4. </a:t>
            </a:r>
            <a:r>
              <a:rPr lang="ru-RU" b="1" dirty="0"/>
              <a:t>О</a:t>
            </a:r>
            <a:r>
              <a:rPr lang="ru-RU" b="1" dirty="0" smtClean="0"/>
              <a:t>сенняя витаминизация детей. </a:t>
            </a:r>
            <a:r>
              <a:rPr lang="ru-RU" dirty="0" smtClean="0"/>
              <a:t>Варианта два. Первый – пойти в аптеку, купить и пропить курс детских витаминов (нужна консультация врача). Второй – использовать пожелания ребенка скушать что то «вкусненькое и полезное». Как этого достичь? Вам примерный рацион «вкусных и полезных привычек»</a:t>
            </a:r>
          </a:p>
          <a:p>
            <a:r>
              <a:rPr lang="ru-RU" dirty="0"/>
              <a:t>Н</a:t>
            </a:r>
            <a:r>
              <a:rPr lang="ru-RU" dirty="0" smtClean="0"/>
              <a:t>ачинайте прямо сейчас ежедневно по утрам  и вечерам пить чай с лимоном и съедать его с сахаром вместе с цедрой.</a:t>
            </a:r>
          </a:p>
          <a:p>
            <a:r>
              <a:rPr lang="ru-RU" dirty="0"/>
              <a:t>П</a:t>
            </a:r>
            <a:r>
              <a:rPr lang="ru-RU" dirty="0" smtClean="0"/>
              <a:t>риучить ребенка к чесноку. Чеснок не обязательно есть в чистом виде. Свежий чеснок можно просто мелко нарезать и посыпать его в тарелку с супом.</a:t>
            </a:r>
          </a:p>
          <a:p>
            <a:r>
              <a:rPr lang="ru-RU" dirty="0"/>
              <a:t>Д</a:t>
            </a:r>
            <a:r>
              <a:rPr lang="ru-RU" dirty="0" smtClean="0"/>
              <a:t>етям нравится носить на шее «здоровые амулеты». Сделайте его, а дома у кровати или на столе ребенка поставьте раздавленный чеснок в блюдце. </a:t>
            </a:r>
          </a:p>
          <a:p>
            <a:r>
              <a:rPr lang="ru-RU" dirty="0"/>
              <a:t>К</a:t>
            </a:r>
            <a:r>
              <a:rPr lang="ru-RU" dirty="0" smtClean="0"/>
              <a:t>упите в аптеки богатый витаминами (особенно витамином С) сироп шиповника.  Добавляйте его в чай или давайте ребенку как самостоятельный напиток, разводя теплой водой.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336704" cy="27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7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4762872" cy="6264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5. </a:t>
            </a:r>
            <a:r>
              <a:rPr lang="ru-RU" dirty="0" smtClean="0"/>
              <a:t>беседуйте с ребенком о правилах сохранения здоровья:</a:t>
            </a:r>
          </a:p>
          <a:p>
            <a:r>
              <a:rPr lang="ru-RU" dirty="0"/>
              <a:t>В</a:t>
            </a:r>
            <a:r>
              <a:rPr lang="ru-RU" dirty="0" smtClean="0"/>
              <a:t> детском саду, на улице, в общественны местах надо закрывать нос и рот, когда находишься рядом с людьми которые чихают или кашляют.</a:t>
            </a:r>
          </a:p>
          <a:p>
            <a:r>
              <a:rPr lang="ru-RU" dirty="0"/>
              <a:t>П</a:t>
            </a:r>
            <a:r>
              <a:rPr lang="ru-RU" dirty="0" smtClean="0"/>
              <a:t>еред едой мыть руки и высмаркивать нос.</a:t>
            </a:r>
          </a:p>
          <a:p>
            <a:r>
              <a:rPr lang="ru-RU" dirty="0"/>
              <a:t>П</a:t>
            </a:r>
            <a:r>
              <a:rPr lang="ru-RU" dirty="0" smtClean="0"/>
              <a:t>ользоваться только своими личными вещами (носовой платок, вилка, ложка). Потому что через чужие вещи инфекция может попасть в организм ребенка.</a:t>
            </a:r>
          </a:p>
          <a:p>
            <a:pPr marL="0" indent="0">
              <a:buNone/>
            </a:pPr>
            <a:r>
              <a:rPr lang="ru-RU" b="1" dirty="0" smtClean="0"/>
              <a:t>6.</a:t>
            </a:r>
            <a:r>
              <a:rPr lang="ru-RU" dirty="0" smtClean="0"/>
              <a:t>продумать гардероб ребенка. Знаете ли вы, что одной из возможных причин простуды в осенний период является несоответствие одежды ребенка на улице. Почему-то одни родители перегревают своего ребенка, другие – одевают легкомысленно легко. Чтобы ваш ребенок избежал простуды, исключите возможные причины. Одевайте своего ребенка по сезону, не теплее и не легче необходимого.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5" y="3861048"/>
            <a:ext cx="3649588" cy="257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4618856" cy="6264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Осень славиться своими дарами </a:t>
            </a:r>
            <a:r>
              <a:rPr lang="ru-RU" dirty="0" smtClean="0"/>
              <a:t>– это полезные овощи, фрукты и конечно же грибы. </a:t>
            </a:r>
          </a:p>
          <a:p>
            <a:pPr marL="0" indent="0">
              <a:buNone/>
            </a:pPr>
            <a:r>
              <a:rPr lang="ru-RU" b="1" dirty="0" smtClean="0"/>
              <a:t>Будьте особо осторожны с грибами. </a:t>
            </a:r>
          </a:p>
          <a:p>
            <a:pPr marL="0" indent="0">
              <a:buNone/>
            </a:pPr>
            <a:r>
              <a:rPr lang="ru-RU" dirty="0" smtClean="0"/>
              <a:t>Токсикологи предупреждают: для детей каждый съедобный грибочек может очутиться смертельно ядовитым! Защитные системы ребенка не обладают необходимыми средствами, чтобы обеспечить защиту организма. Речь об отравлении съедобными грибами.</a:t>
            </a:r>
          </a:p>
          <a:p>
            <a:r>
              <a:rPr lang="ru-RU" dirty="0"/>
              <a:t>Д</a:t>
            </a:r>
            <a:r>
              <a:rPr lang="ru-RU" dirty="0" smtClean="0"/>
              <a:t>етские отравления съедобными грибами постоянно протекают сильно тяжело.</a:t>
            </a:r>
            <a:endParaRPr lang="ru-RU" dirty="0"/>
          </a:p>
          <a:p>
            <a:r>
              <a:rPr lang="ru-RU" dirty="0"/>
              <a:t>О</a:t>
            </a:r>
            <a:r>
              <a:rPr lang="ru-RU" dirty="0" smtClean="0"/>
              <a:t>травление грибами никогда не проходит само по себе – не ждите, что ход сойдет на нет.</a:t>
            </a:r>
          </a:p>
          <a:p>
            <a:r>
              <a:rPr lang="ru-RU" dirty="0"/>
              <a:t>Н</a:t>
            </a:r>
            <a:r>
              <a:rPr lang="ru-RU" dirty="0" smtClean="0"/>
              <a:t>е лечите пострадавшего ребенка сами, экстренно вызывайте «Скорую».</a:t>
            </a:r>
          </a:p>
          <a:p>
            <a:r>
              <a:rPr lang="ru-RU" dirty="0"/>
              <a:t>Н</a:t>
            </a:r>
            <a:r>
              <a:rPr lang="ru-RU" dirty="0" smtClean="0"/>
              <a:t>икогда не давайте ребенку грибы в походе, вдалеке от населенных мест, где </a:t>
            </a:r>
            <a:r>
              <a:rPr lang="ru-RU" dirty="0" err="1" smtClean="0"/>
              <a:t>поддерка</a:t>
            </a:r>
            <a:r>
              <a:rPr lang="ru-RU" dirty="0" smtClean="0"/>
              <a:t> не придет быстро.</a:t>
            </a:r>
          </a:p>
          <a:p>
            <a:r>
              <a:rPr lang="ru-RU" dirty="0"/>
              <a:t>В</a:t>
            </a:r>
            <a:r>
              <a:rPr lang="ru-RU" dirty="0" smtClean="0"/>
              <a:t>ыезжая на дачу, в сельскую местность, идя в </a:t>
            </a:r>
            <a:r>
              <a:rPr lang="ru-RU" dirty="0" err="1" smtClean="0"/>
              <a:t>пход</a:t>
            </a:r>
            <a:r>
              <a:rPr lang="ru-RU" dirty="0" smtClean="0"/>
              <a:t>, берите с собой </a:t>
            </a:r>
            <a:r>
              <a:rPr lang="ru-RU" dirty="0" err="1" smtClean="0"/>
              <a:t>аптеску</a:t>
            </a:r>
            <a:r>
              <a:rPr lang="ru-RU" dirty="0" smtClean="0"/>
              <a:t> первой помощи при отравлении грибами.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3123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7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5400600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Помощь при первых признаках отравления грибами.</a:t>
            </a:r>
          </a:p>
          <a:p>
            <a:pPr marL="0" indent="0">
              <a:buNone/>
            </a:pPr>
            <a:r>
              <a:rPr lang="ru-RU" dirty="0" smtClean="0"/>
              <a:t>Сразу надо вызвать рвоту. Используйте рвотные средства: теплый раствор поваренной соли, легкий мыльный раствор, слабый раствор горчицы. Выпейте активированный уголь (до пяти таблеток) немедленно </a:t>
            </a:r>
            <a:r>
              <a:rPr lang="ru-RU" dirty="0" err="1" smtClean="0"/>
              <a:t>вызовие</a:t>
            </a:r>
            <a:r>
              <a:rPr lang="ru-RU" dirty="0" smtClean="0"/>
              <a:t> «скорую». Помните, что первые </a:t>
            </a:r>
            <a:r>
              <a:rPr lang="ru-RU" dirty="0" err="1" smtClean="0"/>
              <a:t>симтомы</a:t>
            </a:r>
            <a:r>
              <a:rPr lang="ru-RU" dirty="0" smtClean="0"/>
              <a:t> отравления </a:t>
            </a:r>
            <a:r>
              <a:rPr lang="ru-RU" dirty="0" err="1" smtClean="0"/>
              <a:t>могутпроявиться</a:t>
            </a:r>
            <a:r>
              <a:rPr lang="ru-RU" dirty="0" smtClean="0"/>
              <a:t> лишь через 8-24 часа после употребления грибов. Чем дольше протянется этот промежуток, тем опаснее могут быть последствия, так как яд </a:t>
            </a:r>
            <a:r>
              <a:rPr lang="ru-RU" dirty="0" err="1" smtClean="0"/>
              <a:t>быстровсасывается</a:t>
            </a:r>
            <a:r>
              <a:rPr lang="ru-RU" dirty="0" smtClean="0"/>
              <a:t> в кровь, и в этой ситуации может помочь только очистка крови в условиях больницы и </a:t>
            </a:r>
            <a:r>
              <a:rPr lang="ru-RU" dirty="0" err="1" smtClean="0"/>
              <a:t>ифонная</a:t>
            </a:r>
            <a:r>
              <a:rPr lang="ru-RU" dirty="0" smtClean="0"/>
              <a:t> клизма. Знайте, что грибы для ребенка – смертельно опасны, ядовитая пища, так как его печень и система пищеварения не готовы к неравной схватке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5052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8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917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 Как составить план профилактических мероприятий для вашего ребенка?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Маркова</dc:creator>
  <cp:lastModifiedBy>Александра Маркова</cp:lastModifiedBy>
  <cp:revision>9</cp:revision>
  <dcterms:created xsi:type="dcterms:W3CDTF">2024-09-16T10:49:29Z</dcterms:created>
  <dcterms:modified xsi:type="dcterms:W3CDTF">2024-09-16T12:16:10Z</dcterms:modified>
</cp:coreProperties>
</file>