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57" r:id="rId5"/>
    <p:sldId id="269" r:id="rId6"/>
    <p:sldId id="261" r:id="rId7"/>
    <p:sldId id="270" r:id="rId8"/>
    <p:sldId id="262" r:id="rId9"/>
    <p:sldId id="271" r:id="rId10"/>
    <p:sldId id="258" r:id="rId11"/>
    <p:sldId id="272" r:id="rId12"/>
    <p:sldId id="260" r:id="rId13"/>
    <p:sldId id="273" r:id="rId14"/>
    <p:sldId id="263" r:id="rId15"/>
    <p:sldId id="264" r:id="rId16"/>
    <p:sldId id="265" r:id="rId17"/>
    <p:sldId id="266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ownloads\fcf43f96d6e3848397849ddc57e63682_w600_h60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84784"/>
            <a:ext cx="6480720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ownloads\1646354351_13-kartinkin-net-p-dedushka-kartinki-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7" cy="586551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24128" y="623731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Дедушка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у мамы не один,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 неё ещё есть сын,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Рядом с ним я маловат,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Для меня он — старший…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ownloads\17cc0932dd2238d6cc3acc3d9bc856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1" cy="586551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300192" y="6093296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Брат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Кто любит и меня, и братца,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Но больше любит наряжаться? —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Очень модная девчонка —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Моя средняя …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ownloads\one-girl-in-purple-dress-and-one-girl-in-pink-dress-hugg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61926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84168" y="6165304"/>
            <a:ext cx="25922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Сестрёнка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568952" cy="579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dmin\Downloads\detsad-261890-14187312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5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dmin\Downloads\maxresdefault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12968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0"/>
            <a:ext cx="8568952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483768" y="3284984"/>
            <a:ext cx="4968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940936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Отгадай 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568000" cy="4389120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Излучает она свет,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От улыбки ямочка…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Никого дороже нет,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Чем родная…  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Downloads\A4VecCyEaU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63367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868144" y="5373216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Мамочка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Добрый, сильный, ловкий, смелый.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Жду ответа я, ребята,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Молодцы! Конечно…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ownloads\1663067501_d-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640960" cy="59766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868144" y="6021288"/>
            <a:ext cx="2880320" cy="984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папа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55776" y="2112260"/>
            <a:ext cx="410445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Всё хозяйство: лебеда,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 хохлатка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Рябушка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ватрушками всегда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 накормит… 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ownloads\1645003144_52-fikiwiki-com-p-kartinki-pro-babushku-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40959" cy="61926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36096" y="6237312"/>
            <a:ext cx="352839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Бабушка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Мочит в тёплом молоке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Он кусочек хлебушка,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Ходит с палочкой в руке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Наш любимый…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</TotalTime>
  <Words>91</Words>
  <Application>Microsoft Office PowerPoint</Application>
  <PresentationFormat>Экран (4:3)</PresentationFormat>
  <Paragraphs>26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Семья </vt:lpstr>
      <vt:lpstr>Отгадай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</cp:revision>
  <dcterms:created xsi:type="dcterms:W3CDTF">2023-05-11T12:48:00Z</dcterms:created>
  <dcterms:modified xsi:type="dcterms:W3CDTF">2023-06-06T06:52:12Z</dcterms:modified>
</cp:coreProperties>
</file>