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забавы 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" y="3933056"/>
            <a:ext cx="2286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47648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40633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Собирать ракушки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Купаться в реке, на море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015199"/>
            <a:ext cx="4787577" cy="30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7593"/>
            <a:ext cx="3707457" cy="238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Садить цветы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3" y="2348880"/>
            <a:ext cx="489950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0101"/>
            <a:ext cx="3776097" cy="27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2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Прыгать на батуте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870968" cy="29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2164"/>
            <a:ext cx="3858441" cy="24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5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Играть в разные игры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4450"/>
            <a:ext cx="6336704" cy="52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4448710" cy="31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10" y="75767"/>
            <a:ext cx="4587786" cy="31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6638"/>
            <a:ext cx="4716015" cy="37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10" y="3106637"/>
            <a:ext cx="4695290" cy="37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6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20025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 на рыбалку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0" y="2132856"/>
            <a:ext cx="3852031" cy="31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83" y="3729844"/>
            <a:ext cx="4393746" cy="275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Осмотр местных природных достопримечательностей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75" y="2015041"/>
            <a:ext cx="3923481" cy="25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19" y="4555517"/>
            <a:ext cx="4211513" cy="223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5042"/>
            <a:ext cx="3888432" cy="25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Пускать мыльные пузыри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2420889"/>
            <a:ext cx="3311587" cy="426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5" y="3588865"/>
            <a:ext cx="2791020" cy="175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3735"/>
            <a:ext cx="2267297" cy="21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Считать ночные звезды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2576"/>
            <a:ext cx="5040560" cy="465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Построить замок из песка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6161"/>
            <a:ext cx="3429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2174"/>
            <a:ext cx="3059385" cy="23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310457" cy="231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Играть в парке с друзьями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060848"/>
            <a:ext cx="3429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563441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09" y="4361219"/>
            <a:ext cx="3707457" cy="23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Танцевать под дождём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212748" cy="357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3434"/>
            <a:ext cx="34290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Смотреть на закат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572000" cy="41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47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Летние забавы </vt:lpstr>
      <vt:lpstr>Поход на рыбалку</vt:lpstr>
      <vt:lpstr>Осмотр местных природных достопримечательностей </vt:lpstr>
      <vt:lpstr>Пускать мыльные пузыри </vt:lpstr>
      <vt:lpstr>Считать ночные звезды </vt:lpstr>
      <vt:lpstr>Построить замок из песка</vt:lpstr>
      <vt:lpstr>Играть в парке с друзьями </vt:lpstr>
      <vt:lpstr>Танцевать под дождём</vt:lpstr>
      <vt:lpstr>Смотреть на закат </vt:lpstr>
      <vt:lpstr>Собирать ракушки </vt:lpstr>
      <vt:lpstr>Купаться в реке, на море </vt:lpstr>
      <vt:lpstr>Садить цветы </vt:lpstr>
      <vt:lpstr>Прыгать на батуте</vt:lpstr>
      <vt:lpstr>Играть в разные игры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забавы </dc:title>
  <dc:creator>Александра Маркова</dc:creator>
  <cp:lastModifiedBy>Александра Маркова</cp:lastModifiedBy>
  <cp:revision>4</cp:revision>
  <dcterms:created xsi:type="dcterms:W3CDTF">2022-06-06T12:07:39Z</dcterms:created>
  <dcterms:modified xsi:type="dcterms:W3CDTF">2022-06-06T13:00:22Z</dcterms:modified>
</cp:coreProperties>
</file>