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74" r:id="rId13"/>
    <p:sldId id="266" r:id="rId14"/>
    <p:sldId id="276" r:id="rId15"/>
    <p:sldId id="267" r:id="rId16"/>
    <p:sldId id="277" r:id="rId17"/>
    <p:sldId id="275" r:id="rId18"/>
    <p:sldId id="268" r:id="rId19"/>
    <p:sldId id="278" r:id="rId20"/>
    <p:sldId id="269" r:id="rId21"/>
    <p:sldId id="271" r:id="rId22"/>
    <p:sldId id="272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2C122-65AD-49DE-860D-EAED688E7CC5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31472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cap="none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Художественно – эстетическое развитие детей дошкольного возраста с учетом ФГОС</a:t>
            </a:r>
            <a:endParaRPr lang="ru-RU" sz="400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defRPr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первой квалификационной </a:t>
            </a:r>
          </a:p>
          <a:p>
            <a:pPr algn="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Попова О.Г. </a:t>
            </a:r>
            <a:endParaRPr lang="ru-RU" sz="1600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peredshkoloy.ru/wp-content/uploads/2015/04/Hud.-e%60stet.-st.gr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036800"/>
            <a:ext cx="3214710" cy="3323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9" y="3084802"/>
            <a:ext cx="4608512" cy="358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s://im0-tub-ru.yandex.net/i?id=b1cea81788568dddb543093f0c38c52f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21088"/>
            <a:ext cx="1610918" cy="153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s://im0-tub-ru.yandex.net/i?id=b1cea81788568dddb543093f0c38c52f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4664"/>
            <a:ext cx="1610918" cy="153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G:\рисование\20211028_10442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270667" cy="296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Аппликация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2532" name="Picture 4" descr="https://restoran-kuvshin.ru/wp-content/uploads/2017/11/Applikats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080" y="4365104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s://ozon-st.cdn.ngenix.net/multimedia/1014365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2486" y="1412776"/>
            <a:ext cx="253280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540632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5411440" cy="209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5256584" cy="34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G:\рисование\20220527_074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800771" cy="274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montessoriself.ru/wp-content/uploads/2020/05/9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4109" y="1124744"/>
            <a:ext cx="2846043" cy="20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papikpro.com/uploads/posts/2022-05/1652305937_12-papikpro-com-p-kak-poetapno-sdelat-podelki-iz-tsvetnoi-bu-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54289"/>
            <a:ext cx="2904256" cy="20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31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Лепка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686075" cy="334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G:\рисование\20230109_092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5578" y="3933056"/>
            <a:ext cx="4707594" cy="26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2304256" cy="312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ttps://xn--12-bmce4b.xn--p1ai/800/600/https/neposed.net/images/olga/tvorcheskii_sunduchok/lepka/neposeda_lepit_3/svechi1/lepka-svechi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2414042" cy="170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Лепка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G:\рисование\20230110_1052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4799" y="1600200"/>
            <a:ext cx="6954401" cy="39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11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9" y="33334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Конструктивно-модельная деятельность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G:\рисование\20221221_0949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72479"/>
            <a:ext cx="5045165" cy="284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рисование\20221221_0953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72479"/>
            <a:ext cx="283858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catherineasquithgallery.com/uploads/posts/2021-02/1613677546_46-p-fon-dlya-prezentatsii-po-konstruirovaniyu-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9120"/>
            <a:ext cx="234923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9" y="33334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125" name="Picture 5" descr="https://catherineasquithgallery.com/uploads/posts/2021-02/1613677546_46-p-fon-dlya-prezentatsii-po-konstruirovaniyu-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41168"/>
            <a:ext cx="234923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G:\рисование\20230111_1020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3688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28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9" y="33334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Ручной труд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G:\рисование\20230118_1124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93" y="1268760"/>
            <a:ext cx="8208912" cy="462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74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Музыка и танцы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1\Desktop\разное фото\новый год, 8 марта\IMG-20220305-WA00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80500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1\Desktop\разное фото\детский сад маленький дом\IMG-20211028-WA00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844893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/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«Чем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больше мастерства в детской руке, тем умнее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ребенок»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1768469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cs typeface="Arabic Typesetting" pitchFamily="66" charset="-78"/>
              </a:rPr>
              <a:t>В. А. Сухомлинский</a:t>
            </a:r>
            <a:endParaRPr lang="ru-RU" dirty="0">
              <a:solidFill>
                <a:srgbClr val="0070C0"/>
              </a:solidFill>
              <a:latin typeface="Comic Sans MS" pitchFamily="66" charset="0"/>
              <a:cs typeface="Arabic Typesetting" pitchFamily="66" charset="-78"/>
            </a:endParaRPr>
          </a:p>
        </p:txBody>
      </p:sp>
      <p:sp>
        <p:nvSpPr>
          <p:cNvPr id="14338" name="AutoShape 2" descr="https://skokzr.pl/wp-content/uploads/sites/3/2019/06/u003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s://dop29.ru/images/images_preview/988a1d1f5108ba6bf9985401aa50b869_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857628"/>
            <a:ext cx="3714776" cy="2473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Театрализованная деятельность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работа с родителями подг.гр 2023г\20230120_0817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6192688" cy="4760745"/>
          </a:xfrm>
          <a:prstGeom prst="rect">
            <a:avLst/>
          </a:prstGeom>
          <a:noFill/>
        </p:spPr>
      </p:pic>
      <p:pic>
        <p:nvPicPr>
          <p:cNvPr id="8" name="Picture 2" descr="https://nadia-golovanova-bronsadmarinskiy.edumsko.ru/uploads/25600/25587/section/557242/1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797152"/>
            <a:ext cx="3650360" cy="1786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Предметно-развивающая среда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785818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Для реализации задач художественно-эстетического развития в детском саду педагог в качестве воспитательных и обучающих средств использует окружающую дошкольников среду (помещение, игрушки, предметы интерьера), самостоятельную деятельность детей в различных режимных моментах. Предметно-пространственная среда образуется в виде центров познавательной и творческой активности.</a:t>
            </a:r>
            <a:endParaRPr lang="ru-RU" sz="2000" dirty="0"/>
          </a:p>
        </p:txBody>
      </p:sp>
      <p:pic>
        <p:nvPicPr>
          <p:cNvPr id="5" name="Рисунок 4" descr="20200109_094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500438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4214842" cy="322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andia.ru/text/81/104/images/img1_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214818"/>
            <a:ext cx="2559329" cy="1785950"/>
          </a:xfrm>
          <a:prstGeom prst="rect">
            <a:avLst/>
          </a:prstGeom>
          <a:noFill/>
        </p:spPr>
      </p:pic>
      <p:pic>
        <p:nvPicPr>
          <p:cNvPr id="1028" name="Picture 4" descr="http://2.bp.blogspot.com/--q6Y3UD9LVk/UFWmkj6cdaI/AAAAAAAAJL0/RAvGwR8mVBo/w1200-h630-p-k-no-nu/khor_dete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68760"/>
            <a:ext cx="2739867" cy="143843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581035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2598" y="3573016"/>
            <a:ext cx="4572531" cy="299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G:\рисование\20211029_111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774" y="2060848"/>
            <a:ext cx="7314452" cy="39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7145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Художественно-эстетическое развитие ребёнка - многогранное направление в системе современного дошкольного образования, рассматриваемое в единстве воспитания эстетического отношения к окружающему миру и художественного развития средствами искусства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Ведущая педагогическая идея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художественно-эстетического развития - создание образовательной системы, ориентированной на развитие личности через приобщение к духовным ценностям, через вовлечение в творческую деятельность.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художественно-эстетического направления развития детей дошкольного возраста в ФГОС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6679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художественно-эстетического развития дошкольников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развитие предпосылок ценностно-смыслового восприятия и понимания произведений искусства  (словесного, музыкального, изобразительного), мира природы;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становление эстетического отношения к окружающему миру;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представлений о видах искусства;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восприятие музыки, художественной литературы, фольклора;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стимулирование сопереживания персонажам  художественных   произведений;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реализация самостоятельной творческой деятельности (изобразительной, конструктивно-модельной, музыкальной и др.)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детей дошкольного возраста включает: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опыт эмоционально-нравственного отношения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ребенка к окружающей действительности, воплощенный в музыке, изобразительном искусстве и художественных произведениях; 2) 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художественно-творческой 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.</a:t>
            </a:r>
          </a:p>
        </p:txBody>
      </p:sp>
      <p:pic>
        <p:nvPicPr>
          <p:cNvPr id="15362" name="Picture 2" descr="http://cdo-vysokoe.kamenec.edu.by/ru/sm.aspx?guid=568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643446"/>
            <a:ext cx="2855901" cy="1745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в реализации образовательной области художественно-эстетическое развитие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9"/>
            <a:ext cx="8186766" cy="385765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   </a:t>
            </a:r>
            <a:r>
              <a:rPr lang="ru-RU" sz="2400" dirty="0" smtClean="0"/>
              <a:t>продуктивная деятельность: конструирование и ручной труд, рисование, лепка, аппликация, детский дизайн;</a:t>
            </a:r>
          </a:p>
          <a:p>
            <a:r>
              <a:rPr lang="ru-RU" sz="2400" dirty="0" smtClean="0"/>
              <a:t>ознакомление с различными видами художественного искусства (живопись графика, скульптура, архитектура, народное декоративно-прикладное искусство);</a:t>
            </a:r>
          </a:p>
          <a:p>
            <a:r>
              <a:rPr lang="ru-RU" sz="2400" dirty="0" smtClean="0"/>
              <a:t>ознакомление с различными видами музыкального искусства, развитие чувства ритма, слуха и голоса; обучение игре на детских музыкальных инструментах;</a:t>
            </a:r>
          </a:p>
          <a:p>
            <a:r>
              <a:rPr lang="ru-RU" sz="2400" dirty="0" smtClean="0"/>
              <a:t>ознакомление с театральным искусством, формирование театрально-игрового творчества;</a:t>
            </a:r>
          </a:p>
          <a:p>
            <a:r>
              <a:rPr lang="ru-RU" sz="2400" dirty="0" smtClean="0"/>
              <a:t>развитие детского художественного творчества. 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Успешность художественно-эстетической деятельности определяется</a:t>
            </a:r>
            <a:r>
              <a:rPr lang="ru-RU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увлеченностью и способностью детей свободно использовать приобретенные знания, умения и навыки в самом процессе деятельности и находить оригинальные решения поставленных задач.</a:t>
            </a:r>
          </a:p>
          <a:p>
            <a:r>
              <a:rPr lang="ru-RU" dirty="0"/>
              <a:t>У детей постоянно развивается творческое, гибкое мышление, фантазия и воображение. Творческий поиск в конкретном виде деятельности приводит к положительным результатам.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Работа по  художественно – эстетическому развитию: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Рисование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s://ds04.infourok.ru/uploads/ex/01e1/0019b7e8-26f29d8e/img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869160"/>
            <a:ext cx="2786082" cy="1451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88840"/>
            <a:ext cx="4620122" cy="25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067944" y="4509120"/>
            <a:ext cx="4782888" cy="207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https://im0-tub-ru.yandex.net/i?id=b1cea81788568dddb543093f0c38c52f&amp;n=13&amp;exp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276872"/>
            <a:ext cx="1610918" cy="153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3672408" cy="575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3672408" cy="579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 descr="https://im0-tub-ru.yandex.net/i?id=b1cea81788568dddb543093f0c38c52f&amp;n=13&amp;exp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32656"/>
            <a:ext cx="1610918" cy="153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339</Words>
  <Application>Microsoft Office PowerPoint</Application>
  <PresentationFormat>Экран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Художественно – эстетическое развитие детей дошкольного возраста с учетом ФГОС</vt:lpstr>
      <vt:lpstr>   «Чем больше мастерства в детской руке, тем умнее ребенок» </vt:lpstr>
      <vt:lpstr>Художественно-эстетическое развитие ребёнка - многогранное направление в системе современного дошкольного образования, рассматриваемое в единстве воспитания эстетического отношения к окружающему миру и художественного развития средствами искусства.</vt:lpstr>
      <vt:lpstr>Реализация художественно-эстетического направления развития детей дошкольного возраста в ФГОС</vt:lpstr>
      <vt:lpstr>Художественно-эстетическое развитие  детей дошкольного возраста включает:</vt:lpstr>
      <vt:lpstr>  Направления в реализации образовательной области художественно-эстетическое развитие </vt:lpstr>
      <vt:lpstr>Успешность художественно-эстетической деятельности определяется </vt:lpstr>
      <vt:lpstr>Работа по  художественно – эстетическому развитию:</vt:lpstr>
      <vt:lpstr>Слайд 9</vt:lpstr>
      <vt:lpstr>Слайд 10</vt:lpstr>
      <vt:lpstr>Аппликация</vt:lpstr>
      <vt:lpstr>Слайд 12</vt:lpstr>
      <vt:lpstr>Лепка</vt:lpstr>
      <vt:lpstr>Лепка</vt:lpstr>
      <vt:lpstr>Конструктивно-модельная деятельность</vt:lpstr>
      <vt:lpstr>Слайд 16</vt:lpstr>
      <vt:lpstr>Ручной труд</vt:lpstr>
      <vt:lpstr>Музыка и танцы</vt:lpstr>
      <vt:lpstr>Слайд 19</vt:lpstr>
      <vt:lpstr>Театрализованная деятельность</vt:lpstr>
      <vt:lpstr>Предметно-развивающая среда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33</cp:revision>
  <dcterms:created xsi:type="dcterms:W3CDTF">2020-01-08T13:09:15Z</dcterms:created>
  <dcterms:modified xsi:type="dcterms:W3CDTF">2023-01-20T11:38:55Z</dcterms:modified>
</cp:coreProperties>
</file>