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6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C6FED-CF31-4389-A6B9-9FA55A17BA25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90AFC-7792-4F7C-BBA2-6F5913A33D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90AFC-7792-4F7C-BBA2-6F5913A33D14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6B1-A4AA-49EA-B4D1-325F3F8779E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DBE-9D85-45C6-98CC-F86803CFB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6B1-A4AA-49EA-B4D1-325F3F8779E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DBE-9D85-45C6-98CC-F86803CFB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6B1-A4AA-49EA-B4D1-325F3F8779E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DBE-9D85-45C6-98CC-F86803CFB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6B1-A4AA-49EA-B4D1-325F3F8779E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DBE-9D85-45C6-98CC-F86803CFB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6B1-A4AA-49EA-B4D1-325F3F8779E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DBE-9D85-45C6-98CC-F86803CFB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6B1-A4AA-49EA-B4D1-325F3F8779E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DBE-9D85-45C6-98CC-F86803CFB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6B1-A4AA-49EA-B4D1-325F3F8779E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DBE-9D85-45C6-98CC-F86803CFB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6B1-A4AA-49EA-B4D1-325F3F8779E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DBE-9D85-45C6-98CC-F86803CFB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6B1-A4AA-49EA-B4D1-325F3F8779E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DBE-9D85-45C6-98CC-F86803CFB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6B1-A4AA-49EA-B4D1-325F3F8779E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DBE-9D85-45C6-98CC-F86803CFB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6B1-A4AA-49EA-B4D1-325F3F8779E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6DBE-9D85-45C6-98CC-F86803CFB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E96B1-A4AA-49EA-B4D1-325F3F8779E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6DBE-9D85-45C6-98CC-F86803CFB0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73062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Тренинг для молодых педагогов и педагогов-наставников </a:t>
            </a:r>
            <a:br>
              <a:rPr lang="ru-RU" b="1" dirty="0" smtClean="0"/>
            </a:br>
            <a:r>
              <a:rPr lang="ru-RU" sz="7300" b="1" dirty="0" smtClean="0"/>
              <a:t>«Познай себя»</a:t>
            </a:r>
            <a:endParaRPr lang="ru-RU" sz="73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4653136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/>
              <a:t>Педагог-психолог: </a:t>
            </a:r>
            <a:r>
              <a:rPr lang="ru-RU" sz="2400" dirty="0" err="1" smtClean="0"/>
              <a:t>Замаратская</a:t>
            </a:r>
            <a:r>
              <a:rPr lang="ru-RU" sz="2400" dirty="0" smtClean="0"/>
              <a:t> Е.В.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619672" y="1700808"/>
            <a:ext cx="62680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Упражнение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«Шаг навстречу»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475656" y="1628800"/>
            <a:ext cx="622183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Упражнение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Достань звезду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67544" y="1268760"/>
            <a:ext cx="8232703" cy="28315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 Подведение итогов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Продолжите предложение: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На сегодняшнем занятии я понял ...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На тренинге мне понравилось ...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5168" y="764704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Слово психолога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Приветствие «Здороваемся локтями»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Игра «Зачем мы здесь сегодня собрались»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Тест «Психологический портрет учителя»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Упражнение «Пойми меня»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Притча «Все в твоих руках»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Упражнения «Звуковая гимнастика»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Упражнение «Шаг навстречу»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Упражнение «Достань звезду»</a:t>
            </a:r>
          </a:p>
          <a:p>
            <a:pPr marL="342900" indent="-342900" algn="ctr">
              <a:buAutoNum type="arabicPeriod"/>
            </a:pPr>
            <a:r>
              <a:rPr lang="ru-RU" sz="2800" dirty="0" smtClean="0"/>
              <a:t>Подведение итогов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План работы: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0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Правила работы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861973"/>
            <a:ext cx="828092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говорить по очереди, а не всем одновременно;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не перебивать говорящего;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-критиковать идеи, а не лицо, которое их высказывает;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соблюдать «правило поднятой руки»;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предлагать собственные варианты;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уважать все высказанные мнения;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сохранять конфиденциальность;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испытывать толерантность;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не отказываться от заданий;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сохранять доброжелательность.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0"/>
            <a:ext cx="878497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«Здороваемся локтями»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 участники рассчитываются на 1, 2, 3.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№1 складывают руки за головой так, чтобы локти были направлены в разные стороны;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№2 – упираются руками в бедро, чтобы локти тоже были направлены в стороны;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№3 – держат сложенные крест-накрест руки на груди, при этом локти развернуты в стороны.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475656" y="4005064"/>
            <a:ext cx="75253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Задание: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Нужно поздороваться как можно с большим количеством присутствующих, сказав при этом: «Привет, как дела» и коснувшись друг друга локтями.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412776"/>
            <a:ext cx="68407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/>
              <a:t>3. Игра «Зачем мы здесь сегодня собрались». </a:t>
            </a:r>
            <a:endParaRPr lang="ru-RU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80728"/>
            <a:ext cx="8820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/>
              <a:t>4.Тест </a:t>
            </a:r>
            <a:endParaRPr lang="ru-RU" sz="6000" b="1" dirty="0" smtClean="0"/>
          </a:p>
          <a:p>
            <a:pPr algn="ctr"/>
            <a:r>
              <a:rPr lang="ru-RU" sz="6000" b="1" dirty="0" smtClean="0"/>
              <a:t>«Психологический портрет</a:t>
            </a:r>
          </a:p>
          <a:p>
            <a:pPr algn="ctr"/>
            <a:r>
              <a:rPr lang="ru-RU" sz="6000" b="1" dirty="0" smtClean="0"/>
              <a:t> </a:t>
            </a:r>
            <a:r>
              <a:rPr lang="ru-RU" sz="6000" b="1" dirty="0"/>
              <a:t>учителя»</a:t>
            </a:r>
            <a:endParaRPr lang="ru-RU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75656" y="1988840"/>
            <a:ext cx="59766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5.Упражнение «Пойми меня»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27584" y="1874441"/>
            <a:ext cx="74888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6.Притча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в твоих руках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1484784"/>
          <a:ext cx="8568952" cy="5076952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– воздействует благотворно на весь организм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215" marR="69215" marT="41275" marB="412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– воздействует на щитовидную железу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215" marR="69215" marT="41275" marB="412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– воздействует на мозг, глаза, нос, уши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215" marR="69215" marT="41275" marB="412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– воздействует на сердце, лёгкие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215" marR="69215" marT="41275" marB="412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– воздействует на органы, расположенные в области живота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215" marR="69215" marT="41275" marB="412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– воздействует на работу всего организма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215" marR="69215" marT="41275" marB="412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 –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помогает очищению организма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215" marR="69215" marT="41275" marB="412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– помогает повысить настроение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215" marR="69215" marT="41275" marB="412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619672" y="0"/>
            <a:ext cx="569572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Упражнение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«Звуковая гимнастика»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301</Words>
  <Application>Microsoft Office PowerPoint</Application>
  <PresentationFormat>Экран (4:3)</PresentationFormat>
  <Paragraphs>56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Тренинг для молодых педагогов и педагогов-наставников  «Познай себя»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Тренинг для молодых педагогов и педагогов-наставников «Познай себя»</dc:title>
  <dc:creator>Виктор</dc:creator>
  <cp:lastModifiedBy>Виктор</cp:lastModifiedBy>
  <cp:revision>7</cp:revision>
  <dcterms:created xsi:type="dcterms:W3CDTF">2022-11-24T05:35:47Z</dcterms:created>
  <dcterms:modified xsi:type="dcterms:W3CDTF">2022-11-24T06:41:38Z</dcterms:modified>
</cp:coreProperties>
</file>