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9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95" r:id="rId27"/>
    <p:sldId id="281" r:id="rId28"/>
    <p:sldId id="282" r:id="rId29"/>
    <p:sldId id="283" r:id="rId30"/>
    <p:sldId id="284" r:id="rId31"/>
    <p:sldId id="288" r:id="rId32"/>
    <p:sldId id="289" r:id="rId33"/>
    <p:sldId id="290" r:id="rId34"/>
    <p:sldId id="296" r:id="rId35"/>
    <p:sldId id="291" r:id="rId36"/>
    <p:sldId id="271" r:id="rId37"/>
    <p:sldId id="298" r:id="rId38"/>
    <p:sldId id="299" r:id="rId39"/>
    <p:sldId id="300" r:id="rId40"/>
    <p:sldId id="301" r:id="rId41"/>
    <p:sldId id="302" r:id="rId42"/>
    <p:sldId id="297" r:id="rId43"/>
    <p:sldId id="29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92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4939F48-6E71-4307-862B-D06A3CB5F345}" type="datetimeFigureOut">
              <a:rPr lang="ru-RU" smtClean="0"/>
              <a:pPr/>
              <a:t>12.05.2022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281799D-546A-4CE2-AE63-9CA0EE6FC6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692696"/>
            <a:ext cx="77724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Муниципальное казенное дошкольное образовательное учреждение </a:t>
            </a:r>
            <a:b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«Детский сад № 1 п. Алексеевск Киренского района»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1916832"/>
            <a:ext cx="7772400" cy="108012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Аналитическая справка по итогам смотра-конкурса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«Лучший мини-музей ДОУ»</a:t>
            </a:r>
          </a:p>
          <a:p>
            <a:endParaRPr lang="ru-RU" dirty="0"/>
          </a:p>
        </p:txBody>
      </p:sp>
      <p:sp>
        <p:nvSpPr>
          <p:cNvPr id="13316" name="AutoShape 4" descr="https://nukadeti.ru/content/images/essence/tale/251/34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https://nukadeti.ru/content/images/essence/tale/251/34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https://nukadeti.ru/content/images/essence/tale/251/345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http://sad-gorodiche.ru/wp-content/uploads/8045ebd8c8c3cac851122a0c423e1f4a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172819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арина\Downloads\9b80073a4e0123e96c795d61d5ed61f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068960"/>
            <a:ext cx="1216149" cy="11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Марина\Downloads\48a95ac87ded94f1a5783225886b550f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420888"/>
            <a:ext cx="122413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Марина\Downloads\0fvcZaRR14598763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852936"/>
            <a:ext cx="1819291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Марина\Downloads\depositphotos_100985836-stock-illustration-decorative-tree-blossom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437112"/>
            <a:ext cx="1440160" cy="148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Марина\Downloads\32c98dce0c4b6b609f2648bcf6497cf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4797152"/>
            <a:ext cx="201622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Марина\Downloads\9885693382c51749f7db85eb51k3--aksessuary-vyazanye-varezhki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437112"/>
            <a:ext cx="1868842" cy="134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260648"/>
            <a:ext cx="8183880" cy="5040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Показ пальчикового театра «Колобок»</a:t>
            </a:r>
            <a:endParaRPr lang="ru-RU" sz="2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ownloads\20220329_155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33" y="1336965"/>
            <a:ext cx="8254723" cy="4540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620688"/>
            <a:ext cx="8183880" cy="1656184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Имеется библиотека, где собраны сказки, загадки, сюжетные картинки, сборники мультфильмов по сказкам, музыкальные книжки.</a:t>
            </a:r>
            <a:b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Все экспонаты выполнены руками педагогов и родителей.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C:\Users\Марина\Desktop\фото\мини музей\20220325_103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2990868" cy="3987824"/>
          </a:xfrm>
          <a:prstGeom prst="rect">
            <a:avLst/>
          </a:prstGeom>
          <a:noFill/>
        </p:spPr>
      </p:pic>
      <p:pic>
        <p:nvPicPr>
          <p:cNvPr id="1026" name="Picture 2" descr="C:\Users\1\Desktop\фото музей\20220329_155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9441" y="1772817"/>
            <a:ext cx="4300614" cy="3240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 II младшей  группы Трофимова А.В.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представила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Мини-музей «Такие разные рукавички»</a:t>
            </a:r>
            <a:endParaRPr lang="ru-RU" sz="20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Марина\Desktop\фото\мини музей\20220325_1043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4104456" cy="4983956"/>
          </a:xfrm>
          <a:prstGeom prst="rect">
            <a:avLst/>
          </a:prstGeom>
          <a:noFill/>
        </p:spPr>
      </p:pic>
      <p:pic>
        <p:nvPicPr>
          <p:cNvPr id="5122" name="Picture 2" descr="C:\Users\1\Desktop\фото музей\20220329_152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9"/>
            <a:ext cx="4073252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183880" cy="31683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 организации музея педагог ставила перед собой определенные задачи: 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Совершенствовать сенсорное развитие и мелкую моторику рук у детей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Способствовать игровой деятельности ребенка, познавательной активности, развитию творчества, исследованиям и экспериментированию с рукавичкой.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3. Воспитывать заботливое отношение к экспонатам.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8185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Цель: </a:t>
            </a:r>
          </a:p>
          <a:p>
            <a:r>
              <a:rPr lang="ru-RU" dirty="0" smtClean="0"/>
              <a:t>создать условия для совместного творчества взрослых и детей; </a:t>
            </a:r>
          </a:p>
          <a:p>
            <a:r>
              <a:rPr lang="ru-RU" dirty="0" smtClean="0"/>
              <a:t>познакомить с разнообразием и назначением рукавиц.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83880" cy="105156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музее собраны разнообразные  варежки: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Сувенирные варежки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Варежки фабричной и ручной работы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Марина\Desktop\фото\мини музей\20220325_104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506" y="908719"/>
            <a:ext cx="4175958" cy="5567943"/>
          </a:xfrm>
          <a:prstGeom prst="rect">
            <a:avLst/>
          </a:prstGeom>
          <a:noFill/>
        </p:spPr>
      </p:pic>
      <p:pic>
        <p:nvPicPr>
          <p:cNvPr id="20483" name="Picture 3" descr="C:\Users\Марина\Desktop\фото\мини музей\20220325_104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876255" cy="5168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04379">
            <a:off x="547306" y="971147"/>
            <a:ext cx="8183880" cy="5326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Варежки для взрослых и детей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 «Рукавички» 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Марина\Desktop\фото\мини музей\20220325_104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3" y="908720"/>
            <a:ext cx="3456383" cy="2592288"/>
          </a:xfrm>
          <a:prstGeom prst="rect">
            <a:avLst/>
          </a:prstGeom>
          <a:noFill/>
        </p:spPr>
      </p:pic>
      <p:pic>
        <p:nvPicPr>
          <p:cNvPr id="21507" name="Picture 3" descr="C:\Users\Марина\Desktop\фото\мини музей\20220325_104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4571084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692696"/>
            <a:ext cx="8183880" cy="57606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Экспонаты выполнены руками педагога и родителей. Особенно огромную роль в создании мини-музея сыграли бабушки и родители детей.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Марина\Desktop\фото\мини музей\20220325_104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600400" cy="4800534"/>
          </a:xfrm>
          <a:prstGeom prst="rect">
            <a:avLst/>
          </a:prstGeom>
          <a:noFill/>
        </p:spPr>
      </p:pic>
      <p:pic>
        <p:nvPicPr>
          <p:cNvPr id="4099" name="Picture 3" descr="C:\Users\1\Desktop\фото музей\20220329_152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780927"/>
            <a:ext cx="4563123" cy="2305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47667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 средней группы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Москвитина К.А.  представила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Мини-музей «Такие разные игрушки»</a:t>
            </a:r>
          </a:p>
        </p:txBody>
      </p:sp>
      <p:pic>
        <p:nvPicPr>
          <p:cNvPr id="6147" name="Picture 3" descr="C:\Users\1\Desktop\фото музей\20220329_15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5616624" cy="5181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108012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Педагоги активно используют экспонаты музея в образовательном процессе: знакомят детей с игрушками, историей их появления и материалами, из которых они изготовлены. 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1\Desktop\фото музей\20220329_1520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772815"/>
            <a:ext cx="8208913" cy="4264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2708920"/>
            <a:ext cx="8183880" cy="3096344"/>
          </a:xfrm>
        </p:spPr>
        <p:txBody>
          <a:bodyPr>
            <a:noAutofit/>
          </a:bodyPr>
          <a:lstStyle/>
          <a:p>
            <a: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 организации музея педагог ставила перед собой определенные задачи:  </a:t>
            </a:r>
            <a:b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Развивать умение устанавливать причинно-следственные связи</a:t>
            </a:r>
            <a:b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Знакомить детей с материалами из которых могут быть изготовлены игрушки</a:t>
            </a:r>
            <a:b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3. Воспитывать интерес к игрушке, развивать любознательность.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538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Дать детям представление об игрушке, познакомить с  историей возникновения игрушки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980728"/>
            <a:ext cx="7772400" cy="5040560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 основании годового плана работы МКДОУ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«Детский сад № 1 п. Алексеевск» был проведен конкурс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«Лучший Мини-музей ДОУ»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Цель: 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1. Выявление передового педагогического опыта по реализации направления «Музейная педагогика»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 Повысить профессиональную компетентность и творческую активность педагогов ДОУ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3. Обогащение развивающей среды всех возрастных групп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4. Формирование у дошкольников представлений о музее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5. Создания дополнительных условий для организации самостоятельной и совместной деятельности педагогов и детей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6. Организация сотрудничества с родителями (законными представителями)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7. Создание условий для развития проектно-исследовательских умений педагогов, воспитанников;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32656"/>
            <a:ext cx="8183880" cy="122413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Тем самым воспитывают интерес к игрушке, развивают любознательность; активизируют совместную деятельность родителей и детей, развивают мелкую и крупную детскую моторику.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фото музей\фото\мини музей\20220325_104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40768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602504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Педагог старшей группы № 1 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Зарубина А.Н. представила 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Мини музей «Волшебный мир театра»</a:t>
            </a:r>
          </a:p>
          <a:p>
            <a:endParaRPr lang="ru-RU" dirty="0"/>
          </a:p>
        </p:txBody>
      </p:sp>
      <p:pic>
        <p:nvPicPr>
          <p:cNvPr id="1026" name="Picture 2" descr="C:\Users\1\Desktop\фото музей\20220329_153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129077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916832"/>
            <a:ext cx="8183880" cy="410445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 организации музея педагог ставила перед собой определенные задачи:  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Воспитание у дошкольников основ музейной культуры</a:t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Создание условий для игр-драматизаций</a:t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3. Знакомство детей с разными видами театра</a:t>
            </a:r>
            <a:b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029520" cy="16025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создать условия для развития творческой активности и артистических способностей в театрализованной деятельности.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332656"/>
            <a:ext cx="8183880" cy="720080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Экспонаты представленные в музее знакомят детей со сказками и героями сказок и находятся в свободном доступе для детей.</a:t>
            </a:r>
            <a:endParaRPr lang="ru-RU" sz="16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1\Desktop\фото музей\20220329_153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840425" cy="208823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852129" cy="288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3024336" cy="2972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628800"/>
            <a:ext cx="8183880" cy="360040"/>
          </a:xfrm>
        </p:spPr>
        <p:txBody>
          <a:bodyPr>
            <a:noAutofit/>
          </a:bodyPr>
          <a:lstStyle/>
          <a:p>
            <a:r>
              <a:rPr lang="ru-RU" sz="1400" b="0" dirty="0" smtClean="0">
                <a:solidFill>
                  <a:schemeClr val="tx1"/>
                </a:solidFill>
              </a:rPr>
              <a:t>По средством музея педагоги обогащают словарный запас детей, учат их рассуждать, развивают умение применять свои знания в беседе, выстраивать связные высказывания, развивают детское мышление, фантазию, творческие способности, развивают коммуникабельность и умение общаться со взрослыми и сверстниками, воспитывают чувство дружбы.</a:t>
            </a:r>
            <a:endParaRPr lang="ru-RU" sz="1400" b="0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1\Desktop\фото музей\IMG-20220330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060848"/>
            <a:ext cx="5112568" cy="3834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864096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музее собраны разнообразные кукольные театры, театральные сказочные атрибуты. Все экспонаты выполнены руками педагогов, родителей и детей.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Также дети постоянно участвуют в постановке театра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1\Desktop\фото музей\IMG-20220330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68760"/>
            <a:ext cx="6144683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фото музей\IMG-20220330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69580"/>
            <a:ext cx="3711154" cy="5268719"/>
          </a:xfrm>
          <a:prstGeom prst="rect">
            <a:avLst/>
          </a:prstGeom>
          <a:noFill/>
        </p:spPr>
      </p:pic>
      <p:pic>
        <p:nvPicPr>
          <p:cNvPr id="10244" name="Picture 4" descr="C:\Users\1\Downloads\IMG-20220330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280538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548680"/>
            <a:ext cx="7772400" cy="129614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 старшей группы № 2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Попова О.Г. представила 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Мини музей «Символы года» 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фото музей\20220329_154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8352928" cy="4983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700808"/>
            <a:ext cx="8183880" cy="40324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 организации музея педагог ставила перед собой определенные задачи: 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Рассказать о происхождении календаря «Животные» - символ года, о традициях празднования Нового года в разных странах.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Расширить представления родителей и детей о происхождении восточного календаря.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2424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Цель: познакомить с символами года, что они обозначают.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76672"/>
            <a:ext cx="8183880" cy="864096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музее представлены разнообразные экспонаты фигурок животных, символизирующие тот или иной календарный год.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\Downloads\20220329_154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64" y="1556792"/>
            <a:ext cx="8485208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1268760"/>
            <a:ext cx="7772400" cy="1368152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период с 15.03.2022г. по 25.03.2022г. был организован и проведен смотр-конкурс мини-музеев групп дошкольного учреждения. </a:t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ходе смотра-конкурса оценивание мини-музеев проходило по следующим критериям: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2852936"/>
            <a:ext cx="7772400" cy="352839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Требования к оформлению и организации:</a:t>
            </a:r>
          </a:p>
          <a:p>
            <a:pPr algn="l"/>
            <a:r>
              <a:rPr lang="ru-RU" sz="5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/>
            <a:endParaRPr lang="ru-RU" sz="4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ru-RU" sz="4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расположение мини-музея (эстетический вид, </a:t>
            </a:r>
            <a:r>
              <a:rPr lang="ru-RU" sz="4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4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оформления, безопасность, соблюдение санитарно-гигиенических условий, соответствие возрасту детей)</a:t>
            </a:r>
          </a:p>
          <a:p>
            <a:pPr algn="l">
              <a:buFont typeface="Wingdings" pitchFamily="2" charset="2"/>
              <a:buChar char="Ø"/>
            </a:pPr>
            <a:r>
              <a:rPr lang="ru-RU" sz="4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тематика мини-музея (фантазия и оригинальность раскрытия темы конкурса - история создания мини-музея, рассказ о цели создания, интересных фактах и предметах музея</a:t>
            </a:r>
          </a:p>
          <a:p>
            <a:pPr algn="l">
              <a:buFont typeface="Wingdings" pitchFamily="2" charset="2"/>
              <a:buChar char="Ø"/>
            </a:pPr>
            <a:r>
              <a:rPr lang="ru-RU" sz="4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наличие документации (план работы, содержание работы с детьми – подборка игр, художественной литературы и др. ,</a:t>
            </a:r>
          </a:p>
          <a:p>
            <a:pPr algn="l">
              <a:buFont typeface="Wingdings" pitchFamily="2" charset="2"/>
              <a:buChar char="Ø"/>
            </a:pPr>
            <a:r>
              <a:rPr lang="ru-RU" sz="4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разнообразие экспонатов, умение педагога провести экскурсию по музею.</a:t>
            </a:r>
          </a:p>
          <a:p>
            <a:pPr algn="l"/>
            <a:endParaRPr lang="ru-RU" sz="4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836712"/>
            <a:ext cx="8183880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ходе знакомства с экспонатами дети выявляют самостоятельно или с небольшой помощью педагога их особенности: материал, из которого они изготовлены, окраска: яркие, красочные, блестящие, свойства: хрупкие, гладкие. Дети совместно со взрослыми уточняют предназначение символов, узнают историю их возникновения и учатся бережному отношению и использованию.</a:t>
            </a:r>
            <a:r>
              <a:rPr lang="ru-RU" sz="1400" b="1" dirty="0" smtClean="0">
                <a:solidFill>
                  <a:schemeClr val="tx1"/>
                </a:solidFill>
              </a:rPr>
              <a:t/>
            </a:r>
            <a:br>
              <a:rPr lang="ru-RU" sz="1400" b="1" dirty="0" smtClean="0">
                <a:solidFill>
                  <a:schemeClr val="tx1"/>
                </a:solidFill>
              </a:rPr>
            </a:b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фото\мини музей\20220325_110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852936"/>
            <a:ext cx="4896542" cy="3672407"/>
          </a:xfrm>
          <a:prstGeom prst="rect">
            <a:avLst/>
          </a:prstGeom>
          <a:noFill/>
        </p:spPr>
      </p:pic>
      <p:pic>
        <p:nvPicPr>
          <p:cNvPr id="4" name="Picture 2" descr="C:\Users\1\Desktop\фото музей\20220329_154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949140">
            <a:off x="1383994" y="1724553"/>
            <a:ext cx="2104690" cy="38742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260648"/>
            <a:ext cx="8183880" cy="1584176"/>
          </a:xfrm>
        </p:spPr>
        <p:txBody>
          <a:bodyPr/>
          <a:lstStyle/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Педагог подготовительной группы </a:t>
            </a:r>
          </a:p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Денисова Н.В представила </a:t>
            </a:r>
          </a:p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Мини-музей «Чудо-дерево»,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60"/>
            <a:ext cx="4032448" cy="470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1052736"/>
            <a:ext cx="8183880" cy="194421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1. Содействовать в развитии экологического сознания дошкольников и формирование осознанно правильного отношения к деревьям через различные виды деятельности.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Формировать у дошкольников элементарных представлений о жизни деревьев, их взаимосвязи в природе, их использование в жизни человека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2708920"/>
            <a:ext cx="8183880" cy="33361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создании музея педагог ставила перед собой задачи: </a:t>
            </a:r>
          </a:p>
          <a:p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детям представления о многообразии видов деревьев;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со свойствами, особенностями и возможностями использования дерева в быту, его ценностью для жизни людей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умение устанавливать причинно-следственные связи, учить делать выводы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интерес и бережное отношение к деревьям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любознательность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активизировать совместную деятельность родителей и детей. </a:t>
            </a: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1440160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одной из полок группы располагаются экспонаты, отражающие жизнь дерева в природе: небольшие спилы старых деревьев с хорошо заметными годовыми кольцами, кора разных деревьев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C:\Users\1\Desktop\фото музей\фото\мини музей\20220325_1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668856" cy="4891808"/>
          </a:xfrm>
          <a:prstGeom prst="rect">
            <a:avLst/>
          </a:prstGeom>
          <a:noFill/>
        </p:spPr>
      </p:pic>
      <p:pic>
        <p:nvPicPr>
          <p:cNvPr id="9217" name="Picture 1" descr="C:\Users\1\Desktop\фото музей\фото\мини музей\20220325_105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600400" cy="4800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88640"/>
            <a:ext cx="8183880" cy="129614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других полочках размещены разнообразные деревянные предметы : игрушки, звери, предметы быта, деревянные фигурки, ложки, кухонные доски, скалки и другая утварь.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96752"/>
            <a:ext cx="6987383" cy="527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136904" cy="1051560"/>
          </a:xfrm>
        </p:spPr>
        <p:txBody>
          <a:bodyPr>
            <a:normAutofit/>
          </a:bodyPr>
          <a:lstStyle/>
          <a:p>
            <a:pPr algn="ctr"/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Таблица результатов</a:t>
            </a:r>
            <a:endParaRPr lang="ru-RU" sz="32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4" y="980728"/>
          <a:ext cx="8352930" cy="5488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2"/>
                <a:gridCol w="1800200"/>
                <a:gridCol w="1656184"/>
                <a:gridCol w="1512168"/>
                <a:gridCol w="1584176"/>
              </a:tblGrid>
              <a:tr h="86038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ФИО воспитателя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Мини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музея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баллов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Таблица результатов</a:t>
                      </a: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469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младшая группа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Воробьева Т.Ю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«Сказки»</a:t>
                      </a: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 б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469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младшая группа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Трофимова А.В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«Такие разные рукавички»</a:t>
                      </a: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 б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46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группа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Москвитина К.А</a:t>
                      </a: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«Такие разные игрушки»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 б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IV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46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Старшая 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 № 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Зарубина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А.Н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«Волшебный мир театра»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 б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46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Старшая 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 № 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Попова О.Г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«Символы года»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«История Киндер-сюрприза»</a:t>
                      </a: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846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группа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Денисова Н.В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«Чудо-дерево»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место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24128" y="3284984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1700808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24128" y="5733256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3789040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4437112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652120" y="2564904"/>
            <a:ext cx="23042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1" animBg="1"/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6672"/>
            <a:ext cx="818388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</a:rPr>
              <a:t>Все педагоги были награждены почетными грамотами и памятными подарками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C:\Users\1\Desktop\20220511_194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556793"/>
            <a:ext cx="4572000" cy="438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20220511_194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346616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20220511_194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392988"/>
            <a:ext cx="7560839" cy="6130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149080"/>
            <a:ext cx="8183880" cy="18002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Воспитатели групп, совместно с родителями и с учетом мнения детей, достаточно 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креативно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определили тематику своих мини-музеев, место для его размещения, оптимально наполнили содержанием, оснащением, разделами, спланировали формы и методы совместной деятельности с использованием мини-музея.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530352"/>
            <a:ext cx="2592288" cy="2322584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Представленные на смотр-конкурс мини-музеи разнообразны по: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43808" y="404664"/>
            <a:ext cx="5976664" cy="388843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Содержанию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Тематике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Эстетическому оформлению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Оснащению материалами оборудованием и пособиями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Созданы с учетом возрастных особенностей детей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Расположены в доступных для детей местах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Созданы руками педагогов, родителей и детей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Марина\Downloads\о-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4482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20220511_194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775" y="620687"/>
            <a:ext cx="8236770" cy="5616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IMG-20220511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60907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692696"/>
            <a:ext cx="8183880" cy="352839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продолжать совместно с родителями работу по развитию музеев, систематически пополнять музеи новыми экспонатами, дидактическим и наглядно-демонстрационным материалом в соответствии с возрастными особенностями детей. 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4149080"/>
            <a:ext cx="8183880" cy="23762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Надеемся, что работа в мини-музеях будет продолжена, педагоги будут развивать музеи, пополнять экспонатами, усложнять дидактическим и теоретическим материалом в соответствии с взрослением ребят.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6fd/000dc29c-b64a4759/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33265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 1 младшей группы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Воробьева Т.Ю.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представила </a:t>
            </a:r>
          </a:p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ини-музей «Сказки»</a:t>
            </a:r>
          </a:p>
        </p:txBody>
      </p:sp>
      <p:pic>
        <p:nvPicPr>
          <p:cNvPr id="4" name="Picture 2" descr="C:\Users\Марина\Desktop\фото\мини музей\20220325_10325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488832" cy="5292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2636912"/>
            <a:ext cx="8183880" cy="345638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организации музея педагог ставил перед собой определенные задачи: 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Развивать познавательную детскую активность и мелкую моторику пальцев рук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Развивать устную речь, навыки общения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3. Пробудить в детях интерес к сказке, книге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4. Воспитывать доброту, трудолюбие, отзывчивость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250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формировать  интерес к сказкам и книгам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расширять читательский кругозор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развивать у дошкольников эстетическое восприятие, воображение, внимание, мышление, которое будет способствовать успешному формированию гармоничной личности дошкольника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1704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музее собраны разнообразные кукольные театры, театральные сказочные атрибуты, пальчиковый театр, плоскостной театр и др.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Марина\Desktop\фото\мини музей\20220325_103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32756"/>
            <a:ext cx="6264696" cy="4698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фото музей\20220329_151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36904" cy="6102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Марина\Desktop\фото\мини музей\20220325_103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92888" cy="5994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846</TotalTime>
  <Words>886</Words>
  <Application>Microsoft Office PowerPoint</Application>
  <PresentationFormat>Экран (4:3)</PresentationFormat>
  <Paragraphs>117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Аспект</vt:lpstr>
      <vt:lpstr>Муниципальное казенное дошкольное образовательное учреждение  «Детский сад № 1 п. Алексеевск Киренского района»</vt:lpstr>
      <vt:lpstr>На основании годового плана работы МКДОУ  «Детский сад № 1 п. Алексеевск» был проведен конкурс  «Лучший Мини-музей ДОУ» Цель:   1. Выявление передового педагогического опыта по реализации направления «Музейная педагогика» 2. Повысить профессиональную компетентность и творческую активность педагогов ДОУ 3. Обогащение развивающей среды всех возрастных групп 4. Формирование у дошкольников представлений о музее 5. Создания дополнительных условий для организации самостоятельной и совместной деятельности педагогов и детей 6. Организация сотрудничества с родителями (законными представителями)  7. Создание условий для развития проектно-исследовательских умений педагогов, воспитанников; </vt:lpstr>
      <vt:lpstr>В период с 15.03.2022г. по 25.03.2022г. был организован и проведен смотр-конкурс мини-музеев групп дошкольного учреждения.    В ходе смотра-конкурса оценивание мини-музеев проходило по следующим критериям:  </vt:lpstr>
      <vt:lpstr>Воспитатели групп, совместно с родителями и с учетом мнения детей, достаточно креативно определили тематику своих мини-музеев, место для его размещения, оптимально наполнили содержанием, оснащением, разделами, спланировали формы и методы совместной деятельности с использованием мини-музея.  </vt:lpstr>
      <vt:lpstr>Слайд 5</vt:lpstr>
      <vt:lpstr>При организации музея педагог ставил перед собой определенные задачи:    1. Развивать познавательную детскую активность и мелкую моторику пальцев рук  2. Развивать устную речь, навыки общения 3. Пробудить в детях интерес к сказке, книге 4. Воспитывать доброту, трудолюбие, отзывчивость   </vt:lpstr>
      <vt:lpstr>Слайд 7</vt:lpstr>
      <vt:lpstr>Слайд 8</vt:lpstr>
      <vt:lpstr>Слайд 9</vt:lpstr>
      <vt:lpstr>Показ пальчикового театра «Колобок»</vt:lpstr>
      <vt:lpstr>Имеется библиотека, где собраны сказки, загадки, сюжетные картинки, сборники мультфильмов по сказкам, музыкальные книжки. Все экспонаты выполнены руками педагогов и родителей.  </vt:lpstr>
      <vt:lpstr>Педагог II младшей  группы Трофимова А.В.  представила  Мини-музей «Такие разные рукавички»</vt:lpstr>
      <vt:lpstr>При организации музея педагог ставила перед собой определенные задачи:   1. Совершенствовать сенсорное развитие и мелкую моторику рук у детей 2. Способствовать игровой деятельности ребенка, познавательной активности, развитию творчества, исследованиям и экспериментированию с рукавичкой. 3. Воспитывать заботливое отношение к экспонатам. </vt:lpstr>
      <vt:lpstr>В музее собраны разнообразные  варежки: Сувенирные варежки Варежки фабричной и ручной работы </vt:lpstr>
      <vt:lpstr>Варежки для взрослых и детей Театр «Рукавички»  </vt:lpstr>
      <vt:lpstr>Экспонаты выполнены руками педагога и родителей. Особенно огромную роль в создании мини-музея сыграли бабушки и родители детей. </vt:lpstr>
      <vt:lpstr>Слайд 17</vt:lpstr>
      <vt:lpstr>Педагоги активно используют экспонаты музея в образовательном процессе: знакомят детей с игрушками, историей их появления и материалами, из которых они изготовлены. </vt:lpstr>
      <vt:lpstr>При организации музея педагог ставила перед собой определенные задачи:    1. Развивать умение устанавливать причинно-следственные связи 2. Знакомить детей с материалами из которых могут быть изготовлены игрушки 3. Воспитывать интерес к игрушке, развивать любознательность. </vt:lpstr>
      <vt:lpstr>Тем самым воспитывают интерес к игрушке, развивают любознательность; активизируют совместную деятельность родителей и детей, развивают мелкую и крупную детскую моторику.  </vt:lpstr>
      <vt:lpstr>Слайд 21</vt:lpstr>
      <vt:lpstr>При организации музея педагог ставила перед собой определенные задачи:   1. Воспитание у дошкольников основ музейной культуры 2. Создание условий для игр-драматизаций 3. Знакомство детей с разными видами театра </vt:lpstr>
      <vt:lpstr>Экспонаты представленные в музее знакомят детей со сказками и героями сказок и находятся в свободном доступе для детей.</vt:lpstr>
      <vt:lpstr>По средством музея педагоги обогащают словарный запас детей, учат их рассуждать, развивают умение применять свои знания в беседе, выстраивать связные высказывания, развивают детское мышление, фантазию, творческие способности, развивают коммуникабельность и умение общаться со взрослыми и сверстниками, воспитывают чувство дружбы.</vt:lpstr>
      <vt:lpstr>В музее собраны разнообразные кукольные театры, театральные сказочные атрибуты. Все экспонаты выполнены руками педагогов, родителей и детей.  Также дети постоянно участвуют в постановке театра </vt:lpstr>
      <vt:lpstr>Слайд 26</vt:lpstr>
      <vt:lpstr>Педагог старшей группы № 2  Попова О.Г. представила   Мини музей «Символы года»  </vt:lpstr>
      <vt:lpstr>При организации музея педагог ставила перед собой определенные задачи:  1. Рассказать о происхождении календаря «Животные» - символ года, о традициях празднования Нового года в разных странах.  2. Расширить представления родителей и детей о происхождении восточного календаря. </vt:lpstr>
      <vt:lpstr> В музее представлены разнообразные экспонаты фигурок животных, символизирующие тот или иной календарный год.</vt:lpstr>
      <vt:lpstr>В ходе знакомства с экспонатами дети выявляют самостоятельно или с небольшой помощью педагога их особенности: материал, из которого они изготовлены, окраска: яркие, красочные, блестящие, свойства: хрупкие, гладкие. Дети совместно со взрослыми уточняют предназначение символов, узнают историю их возникновения и учатся бережному отношению и использованию. </vt:lpstr>
      <vt:lpstr>Слайд 31</vt:lpstr>
      <vt:lpstr>Цель:  1. Содействовать в развитии экологического сознания дошкольников и формирование осознанно правильного отношения к деревьям через различные виды деятельности. 2. Формировать у дошкольников элементарных представлений о жизни деревьев, их взаимосвязи в природе, их использование в жизни человека   </vt:lpstr>
      <vt:lpstr>На одной из полок группы располагаются экспонаты, отражающие жизнь дерева в природе: небольшие спилы старых деревьев с хорошо заметными годовыми кольцами, кора разных деревьев </vt:lpstr>
      <vt:lpstr>Слайд 34</vt:lpstr>
      <vt:lpstr>На других полочках размещены разнообразные деревянные предметы : игрушки, звери, предметы быта, деревянные фигурки, ложки, кухонные доски, скалки и другая утварь. </vt:lpstr>
      <vt:lpstr>Таблица результатов</vt:lpstr>
      <vt:lpstr>Все педагоги были награждены почетными грамотами и памятными подарками</vt:lpstr>
      <vt:lpstr>Слайд 38</vt:lpstr>
      <vt:lpstr>Слайд 39</vt:lpstr>
      <vt:lpstr>Слайд 40</vt:lpstr>
      <vt:lpstr>Слайд 41</vt:lpstr>
      <vt:lpstr>Рекомендации: продолжать совместно с родителями работу по развитию музеев, систематически пополнять музеи новыми экспонатами, дидактическим и наглядно-демонстрационным материалом в соответствии с возрастными особенностями детей.  </vt:lpstr>
      <vt:lpstr>Слайд 43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 «Детский сад № 1 п. Алексеевск Киренского района»</dc:title>
  <dc:creator>Марина</dc:creator>
  <cp:lastModifiedBy>1</cp:lastModifiedBy>
  <cp:revision>87</cp:revision>
  <dcterms:created xsi:type="dcterms:W3CDTF">2022-03-26T11:24:10Z</dcterms:created>
  <dcterms:modified xsi:type="dcterms:W3CDTF">2022-05-12T05:57:57Z</dcterms:modified>
</cp:coreProperties>
</file>