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0" r:id="rId4"/>
    <p:sldId id="268" r:id="rId5"/>
    <p:sldId id="269" r:id="rId6"/>
    <p:sldId id="270" r:id="rId7"/>
    <p:sldId id="271" r:id="rId8"/>
    <p:sldId id="272" r:id="rId9"/>
    <p:sldId id="281" r:id="rId10"/>
    <p:sldId id="274" r:id="rId11"/>
    <p:sldId id="275" r:id="rId12"/>
    <p:sldId id="276" r:id="rId13"/>
    <p:sldId id="282" r:id="rId14"/>
    <p:sldId id="278" r:id="rId15"/>
    <p:sldId id="279" r:id="rId16"/>
    <p:sldId id="280" r:id="rId17"/>
  </p:sldIdLst>
  <p:sldSz cx="9144000" cy="6858000" type="screen4x3"/>
  <p:notesSz cx="6858000" cy="9144000"/>
  <p:embeddedFontLst>
    <p:embeddedFont>
      <p:font typeface="Comic Sans MS" pitchFamily="66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3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857364"/>
            <a:ext cx="64294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613139"/>
            <a:ext cx="657229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07.12.2021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07.12.2021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0495" y="6356350"/>
            <a:ext cx="33593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11522" y="6356350"/>
            <a:ext cx="24752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07.12.2021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07.12.2021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07.12.2021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700808"/>
            <a:ext cx="6143668" cy="1584176"/>
          </a:xfrm>
        </p:spPr>
        <p:txBody>
          <a:bodyPr anchor="ctr"/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996952"/>
            <a:ext cx="5715040" cy="3312368"/>
          </a:xfrm>
        </p:spPr>
        <p:txBody>
          <a:bodyPr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МКДОУ «Детский сад №1 п.Алексеевск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Киренского района» 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1600" dirty="0" smtClean="0"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cs typeface="Arial" charset="0"/>
              </a:rPr>
              <a:t>2021г.</a:t>
            </a:r>
            <a:endParaRPr lang="ru-RU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560840" cy="1959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 -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Диагностико-адаптационный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направлена на выявление пробелов в знаниях, умениях и навыках наставляемого. Проводится педагогом-психологом учреждения в форме анкетирования, тестирования, собеседования и наблюдения за наставляемым.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204864"/>
            <a:ext cx="669674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594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молодому педагогу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08921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профессиональной успешности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педагогической деятельности: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140968"/>
            <a:ext cx="39070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«Принцип фейерверка»: Раскрой себя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501008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«Принцип весов»: Найди себя!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Твой выбор – твои возможности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861048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«Принцип рейтинга»: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Побеждай! Пробуй! Планируй!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221088"/>
            <a:ext cx="3487685" cy="267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успеха». Реализуй себя!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64087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Реализационный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92696"/>
            <a:ext cx="748883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53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развитию у молодого  требуемого уровня профессиональных компетенций (знаний, умений и навыков); формирование профессиональной самостоятельности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772816"/>
            <a:ext cx="583264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Стиль общения с наставляемым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2348880"/>
          <a:ext cx="6984776" cy="2666016"/>
        </p:xfrm>
        <a:graphic>
          <a:graphicData uri="http://schemas.openxmlformats.org/drawingml/2006/table">
            <a:tbl>
              <a:tblPr firstRow="1" firstCol="1" bandRow="1"/>
              <a:tblGrid>
                <a:gridCol w="3477485"/>
                <a:gridCol w="3507291"/>
              </a:tblGrid>
              <a:tr h="585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Мотивация, поддержка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Четкая постановка задач, много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Давай думать вместе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Я верю: у тебя получится.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Делай сам, покажи результат.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Давай я тебе объясню как это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здорово,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ты захочешь это сделать.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скажу что и как делать и проверю!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9"/>
            <a:ext cx="76328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и методы работы с наставляемыми: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836712"/>
            <a:ext cx="5904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ринг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 вопросов и ответов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Модерации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Мастерская молодого специалиста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«Кейсов»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Деловая игра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Мозговой штурм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Коучинг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:\с тел.фотки\IMG_20211128_1404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365104"/>
            <a:ext cx="2016224" cy="18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с тел.фотки\IMG_20211128_141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088232" cy="17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фотки с метод.недели РАЗОБРАТЬ\Новая папка\IMG-20210210-WA00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300158" cy="17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0167" y="489766"/>
            <a:ext cx="441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Контрольно-аналитический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677339" y="1686779"/>
            <a:ext cx="3193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642" y="1454567"/>
            <a:ext cx="1471352" cy="925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работы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молодого специалиста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9883" y="1472364"/>
            <a:ext cx="1449534" cy="925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наставника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9883" y="2747504"/>
            <a:ext cx="1449534" cy="9156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9981" y="4086158"/>
            <a:ext cx="1483202" cy="997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644" y="2752674"/>
            <a:ext cx="1471352" cy="910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 деятельности воспитанников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643" y="4086157"/>
            <a:ext cx="1471352" cy="997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02279" y="1472363"/>
            <a:ext cx="1452649" cy="925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молодого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специалиста.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02279" y="2766314"/>
            <a:ext cx="145264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Анкетирование,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анализ.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892913" y="2446828"/>
            <a:ext cx="363474" cy="251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267559" y="1686779"/>
            <a:ext cx="3134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82571" y="4086159"/>
            <a:ext cx="1452650" cy="997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участия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неделе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открытых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450529" y="2438206"/>
            <a:ext cx="363474" cy="261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449246" y="3730945"/>
            <a:ext cx="363474" cy="271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876079" y="3756356"/>
            <a:ext cx="363474" cy="254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146865" y="2442369"/>
            <a:ext cx="363474" cy="263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2139868" y="3739305"/>
            <a:ext cx="363474" cy="271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02279" y="5586154"/>
            <a:ext cx="6197138" cy="565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62041" y="4381491"/>
            <a:ext cx="1194558" cy="644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192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419225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7488" y="2796221"/>
            <a:ext cx="4014323" cy="9859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720" y="4282992"/>
            <a:ext cx="4456525" cy="5447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7065" y="5706738"/>
            <a:ext cx="4833257" cy="330993"/>
          </a:xfrm>
          <a:prstGeom prst="rect">
            <a:avLst/>
          </a:prstGeom>
        </p:spPr>
      </p:pic>
      <p:sp>
        <p:nvSpPr>
          <p:cNvPr id="40" name="Стрелка вниз 39"/>
          <p:cNvSpPr/>
          <p:nvPr/>
        </p:nvSpPr>
        <p:spPr>
          <a:xfrm>
            <a:off x="2139868" y="5168520"/>
            <a:ext cx="363474" cy="300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4449246" y="5164212"/>
            <a:ext cx="363474" cy="304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877325" y="5158668"/>
            <a:ext cx="363474" cy="31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2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7"/>
            <a:ext cx="7560840" cy="127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факторы успеха практики наставничества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организационной культуры и повышение лояльности персонала за счет обеспечения преемственности знаний и эффективных технологий работы;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4"/>
            <a:ext cx="7560840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 времени  на адаптацию наставляемых; экономия непродуктивных затрат времени (новички, научившись взаимодействовать с наставником, не отвлекают своими вопросами от работы других специалистов);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64904"/>
            <a:ext cx="763284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удовлетворенности наставляемых своей работой,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качестве докладчиков в конференциях, семинарах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всех участников процесса наставничества;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645024"/>
            <a:ext cx="756084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профессионального сотрудничества между различными категориями сотрудников;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текучести кадров;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риска профессионального выгорания педагогов.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488832" cy="426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доказывает, что школа молодого педагога способствует: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Адаптации молодого специалиста к новым условиям труда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его заинтересованности в работе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Получению положительных результатов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педагогического потенциала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Созданию педагогической среды, в которой молодой специалист найдет себя и будет востребован.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204864"/>
            <a:ext cx="7056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3716486" cy="1703682"/>
          </a:xfrm>
        </p:spPr>
        <p:txBody>
          <a:bodyPr/>
          <a:lstStyle/>
          <a:p>
            <a:pPr lvl="0" indent="-89535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Педагог-наставник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Чупрова Елена Викторовна,                           </a:t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заведующая МКДОУ            </a:t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 №1 п.Алексеевск» </a:t>
            </a:r>
            <a:endParaRPr lang="ru-RU" sz="1400" dirty="0">
              <a:latin typeface="Comic Sans MS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87624" y="2132855"/>
          <a:ext cx="3600400" cy="3888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800200"/>
              </a:tblGrid>
              <a:tr h="765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Образование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>
                          <a:effectLst/>
                        </a:rPr>
                        <a:t>Высшее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48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Учебное заведение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Иркутский </a:t>
                      </a:r>
                      <a:r>
                        <a:rPr lang="ru-RU" sz="1400" dirty="0">
                          <a:effectLst/>
                        </a:rPr>
                        <a:t>Государственный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Педагогический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Университет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8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 по диплому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Преподаватель</a:t>
                      </a:r>
                      <a:r>
                        <a:rPr lang="ru-RU" sz="1400" baseline="0" dirty="0" smtClean="0">
                          <a:effectLst/>
                        </a:rPr>
                        <a:t> дошкольной педагогики и психологии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Педагогический стаж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34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2" name="Picture 2" descr="http://xn---1-6kcildaa7bdf8edd.xn----btbkljcukngg.xn--p1ai/wp-content/uploads/2019/10/a3fc7e5678_fit-in_240x0__f1133_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32084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35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85918" y="250030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660066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rgbClr val="660066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660066"/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187624" y="260649"/>
            <a:ext cx="388843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9535"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</a:p>
          <a:p>
            <a:pPr lvl="0" indent="-89535"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Шигапова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Марина Витальевна,                           </a:t>
            </a:r>
          </a:p>
          <a:p>
            <a:pPr lvl="0" indent="-89535" algn="ctr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старший воспитатель  </a:t>
            </a:r>
          </a:p>
          <a:p>
            <a:pPr lvl="0" indent="-89535" algn="ctr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МКДОУ «Детский сад №1 п.Алексеевск»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87624" y="2276871"/>
          <a:ext cx="4320479" cy="3694211"/>
        </p:xfrm>
        <a:graphic>
          <a:graphicData uri="http://schemas.openxmlformats.org/drawingml/2006/table">
            <a:tbl>
              <a:tblPr firstRow="1" firstCol="1" bandRow="1"/>
              <a:tblGrid>
                <a:gridCol w="1656184"/>
                <a:gridCol w="1440160"/>
                <a:gridCol w="1224135"/>
              </a:tblGrid>
              <a:tr h="434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Среднее специальное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Высшее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заведение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Братский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Педагогический колледж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ФГБОУ  ВО «ИГУ»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(обучается)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7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 по диплому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детей дошкольного возраста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Психолого-педагогическое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 descr="http://xn---1-6kcildaa7bdf8edd.xn----btbkljcukngg.xn--p1ai/wp-content/uploads/2019/1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284201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7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 мной работали десятки молодых педагогов. Я убедился, что как бы человек успешно не окончил педагогический вуз, как бы он не был талантлив, а если не будет учиться на опыте, никогда не будет хорошим педагогом, я сам учился у более старых педагогов…».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Макаренко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416824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53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из  наиболее острых проблем в образовании на сегодняшний день является создание условий для успешной социализации и полноценной самореализации молодых кадров. Система образования нуждается в компетентном, ответственном педагоге, действующем в соответствии с государственной политикой и принципами психолого-педагогической науки.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8953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Работа с молодыми педагогами в МКДОУ «Детский сад №1 п.Алексеевск» является одной из самых важных составляющих административной и методической работы.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1\AppData\Local\Microsoft\Windows\Temporary Internet Files\Content.Word\IMG_20211128_1427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1809750" cy="217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:\с тел.фотки\IMG_20211128_1427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1626406" cy="21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Microsoft\Windows\Temporary Internet Files\Content.Word\IMG_20211128_1427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89040"/>
            <a:ext cx="1743075" cy="220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5832648" cy="542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indent="-89535" algn="ctr">
              <a:lnSpc>
                <a:spcPct val="107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Условия успешной адаптации молодого педагога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4" indent="-89535">
              <a:lnSpc>
                <a:spcPct val="107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1.Осуществление адаптации в непрерывной связи с процессом личностного и профессионального развития педагога.</a:t>
            </a:r>
          </a:p>
          <a:p>
            <a:pPr lvl="4" indent="-89535">
              <a:lnSpc>
                <a:spcPct val="107000"/>
              </a:lnSpc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4" indent="-89535">
              <a:lnSpc>
                <a:spcPct val="107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2.Максимальный учет личностных особенностей и уровня профессиональной подготовки в организации педагогического труда, активная поддержка личностного и профессионального роста молодого педагога.</a:t>
            </a:r>
          </a:p>
          <a:p>
            <a:pPr lvl="4" indent="-89535">
              <a:lnSpc>
                <a:spcPct val="107000"/>
              </a:lnSpc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4" indent="-89535">
              <a:lnSpc>
                <a:spcPct val="107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3.Соответствие материально-технического обеспечения образовательного процесса современным требованиям для реализации  молодым педагогом инновационных подходов в воспитании и образовании воспитанников.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89535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:\с тел.фотки\IMG_20211128_143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17050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с тел.фотки\IMG_20211128_1429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1771196" cy="23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с тел.фотки\IMG_20211128_142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1705610" cy="227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практики наставничества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научить секретам педагогического мастерства молодого воспитателя, привить любовь к труду, желание учиться новому, стремиться к профессиональному росту, стать активным членом трудового коллектива.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916832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"/>
              <a:tabLst>
                <a:tab pos="27051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даптировать наставляемых к условиям осуществления трудовой деятельности;</a:t>
            </a:r>
          </a:p>
          <a:p>
            <a:pPr marL="342900" indent="-342900" algn="just">
              <a:buFont typeface="Symbol" panose="05050102010706020507" pitchFamily="18" charset="2"/>
              <a:buChar char=""/>
              <a:tabLst>
                <a:tab pos="27051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удовлетворить потребность наставляемых в непрерывном образовании и оказывать им помощь в преодолении  профессиональных затруднений;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"/>
              <a:tabLst>
                <a:tab pos="27051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формированию индивидуального стиля творческой деятельности  начинающих педагогов;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"/>
              <a:tabLst>
                <a:tab pos="27051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помочь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наставляемым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внедрить современные подходы и передовые педагогические технологии в образовательный процесс.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2646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общения с наставляемым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8953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приказывать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угрожать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проповедовать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поучать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подсказывать решения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выносить суждений 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оправдывать и не оправдываться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37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ставить «диагноз»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213022" cy="5058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Алгоритм деятельности педагога-наставника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206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560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Comic Sans MS</vt:lpstr>
      <vt:lpstr>Calibri</vt:lpstr>
      <vt:lpstr>Symbol</vt:lpstr>
      <vt:lpstr>Wingdings</vt:lpstr>
      <vt:lpstr>1_Тема Office</vt:lpstr>
      <vt:lpstr>Практика наставничества </vt:lpstr>
      <vt:lpstr>  Педагог-наставник      Чупрова Елена Викторовна,                                      заведующая МКДОУ              «Детский сад №1 п.Алексеевск»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 Windows</cp:lastModifiedBy>
  <cp:revision>111</cp:revision>
  <dcterms:created xsi:type="dcterms:W3CDTF">2014-07-06T18:18:01Z</dcterms:created>
  <dcterms:modified xsi:type="dcterms:W3CDTF">2021-12-06T22:17:32Z</dcterms:modified>
</cp:coreProperties>
</file>