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6" r:id="rId15"/>
    <p:sldId id="268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0066"/>
    <a:srgbClr val="0066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11/12/2021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FB1A-174A-48AB-8420-072FCD08357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FB1A-174A-48AB-8420-072FCD08357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AutoShape 12" descr="http://www.%D0%BC%D0%B5%D0%B1%D0%B5%D0%BB%D1%8C-%D1%81%D1%82%D0%B5%D0%BA%D0%BB%D0%BE.com.ua/wp-content/gallery/Fotopechat_na_fasade/Backgroung/61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://www.%D0%BC%D0%B5%D0%B1%D0%B5%D0%BB%D1%8C-%D1%81%D1%82%D0%B5%D0%BA%D0%BB%D0%BE.com.ua/wp-content/gallery/Fotopechat_na_fasade/Backgroung/61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35"/>
          <p:cNvGrpSpPr/>
          <p:nvPr userDrawn="1"/>
        </p:nvGrpSpPr>
        <p:grpSpPr>
          <a:xfrm>
            <a:off x="142844" y="0"/>
            <a:ext cx="9001156" cy="6858000"/>
            <a:chOff x="142844" y="0"/>
            <a:chExt cx="9001156" cy="6858000"/>
          </a:xfrm>
        </p:grpSpPr>
        <p:grpSp>
          <p:nvGrpSpPr>
            <p:cNvPr id="3" name="Группа 19"/>
            <p:cNvGrpSpPr/>
            <p:nvPr userDrawn="1"/>
          </p:nvGrpSpPr>
          <p:grpSpPr>
            <a:xfrm>
              <a:off x="571472" y="0"/>
              <a:ext cx="8072494" cy="811209"/>
              <a:chOff x="571472" y="0"/>
              <a:chExt cx="8072494" cy="811209"/>
            </a:xfrm>
          </p:grpSpPr>
          <p:pic>
            <p:nvPicPr>
              <p:cNvPr id="1230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7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20"/>
            <p:cNvGrpSpPr/>
            <p:nvPr userDrawn="1"/>
          </p:nvGrpSpPr>
          <p:grpSpPr>
            <a:xfrm>
              <a:off x="500034" y="6046791"/>
              <a:ext cx="8072494" cy="811209"/>
              <a:chOff x="571472" y="0"/>
              <a:chExt cx="8072494" cy="811209"/>
            </a:xfrm>
          </p:grpSpPr>
          <p:pic>
            <p:nvPicPr>
              <p:cNvPr id="2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Группа 30"/>
            <p:cNvGrpSpPr/>
            <p:nvPr userDrawn="1"/>
          </p:nvGrpSpPr>
          <p:grpSpPr>
            <a:xfrm>
              <a:off x="142844" y="500018"/>
              <a:ext cx="811209" cy="6357982"/>
              <a:chOff x="357157" y="1214422"/>
              <a:chExt cx="811209" cy="6072230"/>
            </a:xfrm>
          </p:grpSpPr>
          <p:pic>
            <p:nvPicPr>
              <p:cNvPr id="2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30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31"/>
            <p:cNvGrpSpPr/>
            <p:nvPr userDrawn="1"/>
          </p:nvGrpSpPr>
          <p:grpSpPr>
            <a:xfrm>
              <a:off x="8332791" y="285728"/>
              <a:ext cx="811209" cy="6357982"/>
              <a:chOff x="357157" y="1214422"/>
              <a:chExt cx="811209" cy="6072230"/>
            </a:xfrm>
          </p:grpSpPr>
          <p:pic>
            <p:nvPicPr>
              <p:cNvPr id="3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3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3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7" name="Picture 6" descr="http://img1.liveinternet.ru/images/attach/c/10/111/385/111385789_809123983606696192__kopiya.png"/>
          <p:cNvPicPr>
            <a:picLocks noChangeAspect="1" noChangeArrowheads="1"/>
          </p:cNvPicPr>
          <p:nvPr userDrawn="1"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282" y="4143380"/>
            <a:ext cx="3521558" cy="2500306"/>
          </a:xfrm>
          <a:prstGeom prst="rect">
            <a:avLst/>
          </a:prstGeom>
          <a:noFill/>
        </p:spPr>
      </p:pic>
      <p:pic>
        <p:nvPicPr>
          <p:cNvPr id="12294" name="Picture 6" descr="http://kozhuhovo.cerkov.ru/files/2015/02/7yQnvDG_cGs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5857884" y="4116153"/>
            <a:ext cx="3055490" cy="27418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142844" y="0"/>
            <a:ext cx="9001156" cy="6858000"/>
            <a:chOff x="142844" y="0"/>
            <a:chExt cx="9001156" cy="6858000"/>
          </a:xfrm>
        </p:grpSpPr>
        <p:grpSp>
          <p:nvGrpSpPr>
            <p:cNvPr id="3" name="Группа 19"/>
            <p:cNvGrpSpPr/>
            <p:nvPr userDrawn="1"/>
          </p:nvGrpSpPr>
          <p:grpSpPr>
            <a:xfrm>
              <a:off x="571472" y="0"/>
              <a:ext cx="8072494" cy="811209"/>
              <a:chOff x="571472" y="0"/>
              <a:chExt cx="8072494" cy="811209"/>
            </a:xfrm>
          </p:grpSpPr>
          <p:pic>
            <p:nvPicPr>
              <p:cNvPr id="2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20"/>
            <p:cNvGrpSpPr/>
            <p:nvPr userDrawn="1"/>
          </p:nvGrpSpPr>
          <p:grpSpPr>
            <a:xfrm>
              <a:off x="500034" y="6046791"/>
              <a:ext cx="8072494" cy="811209"/>
              <a:chOff x="571472" y="0"/>
              <a:chExt cx="8072494" cy="811209"/>
            </a:xfrm>
          </p:grpSpPr>
          <p:pic>
            <p:nvPicPr>
              <p:cNvPr id="1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0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1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Группа 30"/>
            <p:cNvGrpSpPr/>
            <p:nvPr userDrawn="1"/>
          </p:nvGrpSpPr>
          <p:grpSpPr>
            <a:xfrm>
              <a:off x="142844" y="500018"/>
              <a:ext cx="811209" cy="6357982"/>
              <a:chOff x="357157" y="1214422"/>
              <a:chExt cx="811209" cy="6072230"/>
            </a:xfrm>
          </p:grpSpPr>
          <p:pic>
            <p:nvPicPr>
              <p:cNvPr id="1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6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7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31"/>
            <p:cNvGrpSpPr/>
            <p:nvPr userDrawn="1"/>
          </p:nvGrpSpPr>
          <p:grpSpPr>
            <a:xfrm>
              <a:off x="8332791" y="285728"/>
              <a:ext cx="811209" cy="6357982"/>
              <a:chOff x="357157" y="1214422"/>
              <a:chExt cx="811209" cy="6072230"/>
            </a:xfrm>
          </p:grpSpPr>
          <p:pic>
            <p:nvPicPr>
              <p:cNvPr id="1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142844" y="0"/>
            <a:ext cx="9001156" cy="6858000"/>
            <a:chOff x="142844" y="0"/>
            <a:chExt cx="9001156" cy="6858000"/>
          </a:xfrm>
        </p:grpSpPr>
        <p:grpSp>
          <p:nvGrpSpPr>
            <p:cNvPr id="3" name="Группа 19"/>
            <p:cNvGrpSpPr/>
            <p:nvPr userDrawn="1"/>
          </p:nvGrpSpPr>
          <p:grpSpPr>
            <a:xfrm>
              <a:off x="571472" y="0"/>
              <a:ext cx="8072494" cy="811209"/>
              <a:chOff x="571472" y="0"/>
              <a:chExt cx="8072494" cy="811209"/>
            </a:xfrm>
          </p:grpSpPr>
          <p:pic>
            <p:nvPicPr>
              <p:cNvPr id="2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20"/>
            <p:cNvGrpSpPr/>
            <p:nvPr userDrawn="1"/>
          </p:nvGrpSpPr>
          <p:grpSpPr>
            <a:xfrm>
              <a:off x="500034" y="6046791"/>
              <a:ext cx="8072494" cy="811209"/>
              <a:chOff x="571472" y="0"/>
              <a:chExt cx="8072494" cy="811209"/>
            </a:xfrm>
          </p:grpSpPr>
          <p:pic>
            <p:nvPicPr>
              <p:cNvPr id="18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7147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9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571736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0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500562" y="0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21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572264" y="0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Группа 30"/>
            <p:cNvGrpSpPr/>
            <p:nvPr userDrawn="1"/>
          </p:nvGrpSpPr>
          <p:grpSpPr>
            <a:xfrm>
              <a:off x="142844" y="500018"/>
              <a:ext cx="811209" cy="6357982"/>
              <a:chOff x="357157" y="1214422"/>
              <a:chExt cx="811209" cy="6072230"/>
            </a:xfrm>
          </p:grpSpPr>
          <p:pic>
            <p:nvPicPr>
              <p:cNvPr id="15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6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7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Группа 31"/>
            <p:cNvGrpSpPr/>
            <p:nvPr userDrawn="1"/>
          </p:nvGrpSpPr>
          <p:grpSpPr>
            <a:xfrm>
              <a:off x="8332791" y="285728"/>
              <a:ext cx="811209" cy="6357982"/>
              <a:chOff x="357157" y="1214422"/>
              <a:chExt cx="811209" cy="6072230"/>
            </a:xfrm>
          </p:grpSpPr>
          <p:pic>
            <p:nvPicPr>
              <p:cNvPr id="12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1844668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3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3773494"/>
                <a:ext cx="2071702" cy="811209"/>
              </a:xfrm>
              <a:prstGeom prst="rect">
                <a:avLst/>
              </a:prstGeom>
              <a:noFill/>
            </p:spPr>
          </p:pic>
          <p:pic>
            <p:nvPicPr>
              <p:cNvPr id="14" name="Picture 20" descr="http://www.coollady.ru/pic/0003/068/48_1.jp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/>
              <a:stretch>
                <a:fillRect/>
              </a:stretch>
            </p:blipFill>
            <p:spPr bwMode="auto">
              <a:xfrm rot="5400000">
                <a:off x="-273089" y="5845196"/>
                <a:ext cx="2071702" cy="81120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6" descr="http://kozhuhovo.cerkov.ru/files/2015/02/7yQnvDG_cG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flipH="1">
            <a:off x="7000892" y="5000636"/>
            <a:ext cx="1857388" cy="1666729"/>
          </a:xfrm>
          <a:prstGeom prst="rect">
            <a:avLst/>
          </a:prstGeom>
          <a:noFill/>
        </p:spPr>
      </p:pic>
      <p:pic>
        <p:nvPicPr>
          <p:cNvPr id="27" name="Picture 6" descr="http://img1.liveinternet.ru/images/attach/c/10/111/385/111385789_809123983606696192__kopiya.png"/>
          <p:cNvPicPr>
            <a:picLocks noChangeAspect="1" noChangeArrowheads="1"/>
          </p:cNvPicPr>
          <p:nvPr userDrawn="1"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14281" y="5072074"/>
            <a:ext cx="2213537" cy="15716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FB1A-174A-48AB-8420-072FCD08357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FB1A-174A-48AB-8420-072FCD08357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FB1A-174A-48AB-8420-072FCD08357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FB1A-174A-48AB-8420-072FCD08357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FB1A-174A-48AB-8420-072FCD08357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8032-29CD-476D-95AF-A44012198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11/12/2021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 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 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---\Desktop\&#1053;&#1072;&#1088;&#1086;&#1076;&#1085;&#1099;&#1077;%20-%20&#1042;&#1086;%20&#1076;&#1077;&#1088;&#1077;&#1074;&#1085;&#1077;%20&#1090;&#1086;%20&#1073;&#1099;&#1083;&#1086;%20&#1074;%20&#1054;&#1083;&#1100;&#1093;&#1086;&#1074;&#1082;&#1077;%20(minus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836712"/>
            <a:ext cx="705678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 w="1143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_RussDecor" pitchFamily="82" charset="-52"/>
                <a:cs typeface="Arial" pitchFamily="34" charset="0"/>
              </a:rPr>
              <a:t>Городецкая </a:t>
            </a:r>
            <a:r>
              <a:rPr lang="ru-RU" sz="8800" b="1" i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_RussDecor" pitchFamily="82" charset="-52"/>
                <a:cs typeface="Arial" pitchFamily="34" charset="0"/>
              </a:rPr>
              <a:t>роспись</a:t>
            </a:r>
            <a:endParaRPr lang="ru-RU" sz="8800" b="1" i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_RussDecor" pitchFamily="82" charset="-52"/>
              <a:cs typeface="Arial" pitchFamily="34" charset="0"/>
            </a:endParaRPr>
          </a:p>
        </p:txBody>
      </p:sp>
      <p:pic>
        <p:nvPicPr>
          <p:cNvPr id="3" name="Народные - Во деревне то было в Ольховке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8322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gif"/>
          <p:cNvPicPr>
            <a:picLocks noChangeAspect="1"/>
          </p:cNvPicPr>
          <p:nvPr/>
        </p:nvPicPr>
        <p:blipFill>
          <a:blip r:embed="rId2" cstate="email"/>
          <a:srcRect t="12201"/>
          <a:stretch>
            <a:fillRect/>
          </a:stretch>
        </p:blipFill>
        <p:spPr>
          <a:xfrm>
            <a:off x="395536" y="1124744"/>
            <a:ext cx="8352928" cy="5500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81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Округлые купавки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gif"/>
          <p:cNvPicPr>
            <a:picLocks noChangeAspect="1"/>
          </p:cNvPicPr>
          <p:nvPr/>
        </p:nvPicPr>
        <p:blipFill>
          <a:blip r:embed="rId2" cstate="email"/>
          <a:srcRect t="6951"/>
          <a:stretch>
            <a:fillRect/>
          </a:stretch>
        </p:blipFill>
        <p:spPr>
          <a:xfrm>
            <a:off x="251520" y="476672"/>
            <a:ext cx="7282466" cy="5082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Веселые  ромашки</a:t>
            </a:r>
            <a:endParaRPr lang="ru-RU" sz="3600" b="1" i="1" dirty="0"/>
          </a:p>
        </p:txBody>
      </p:sp>
      <p:pic>
        <p:nvPicPr>
          <p:cNvPr id="4" name="Рисунок 3" descr="20.gif"/>
          <p:cNvPicPr>
            <a:picLocks noChangeAspect="1"/>
          </p:cNvPicPr>
          <p:nvPr/>
        </p:nvPicPr>
        <p:blipFill>
          <a:blip r:embed="rId3" cstate="print"/>
          <a:srcRect t="6299" b="72050"/>
          <a:stretch>
            <a:fillRect/>
          </a:stretch>
        </p:blipFill>
        <p:spPr>
          <a:xfrm>
            <a:off x="323528" y="5540254"/>
            <a:ext cx="7200800" cy="1129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530120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Мелкие  бутоны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a_RussDecor" pitchFamily="82" charset="-52"/>
              </a:rPr>
              <a:t>Все элементы узоров городецких мастеров выполнены  розовым, синими, голубым, зеленым и черными красками  на ярко желтом фоне.</a:t>
            </a:r>
            <a:endParaRPr lang="ru-RU" sz="3200" dirty="0">
              <a:latin typeface="a_RussDecor" pitchFamily="82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39752" y="2276872"/>
            <a:ext cx="1202432" cy="1058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36296" y="4581128"/>
            <a:ext cx="1152128" cy="12024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вал 7"/>
          <p:cNvSpPr/>
          <p:nvPr/>
        </p:nvSpPr>
        <p:spPr>
          <a:xfrm>
            <a:off x="611560" y="4581128"/>
            <a:ext cx="1202432" cy="113042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92080" y="2420888"/>
            <a:ext cx="1152128" cy="10584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5616" y="2996952"/>
            <a:ext cx="1152128" cy="1080120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16216" y="3140968"/>
            <a:ext cx="1080120" cy="11304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79912" y="2132856"/>
            <a:ext cx="1152128" cy="9864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://animo2.ucoz.ru/_ph/14/2/1345771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80988"/>
            <a:ext cx="552450" cy="600076"/>
          </a:xfrm>
          <a:prstGeom prst="rect">
            <a:avLst/>
          </a:prstGeom>
          <a:noFill/>
        </p:spPr>
      </p:pic>
      <p:pic>
        <p:nvPicPr>
          <p:cNvPr id="8198" name="Picture 6" descr="http://gifiki.ru/_ph/29/2/407274635.gif?14835022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19235">
            <a:off x="2987824" y="2924944"/>
            <a:ext cx="2481853" cy="341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gif"/>
          <p:cNvPicPr>
            <a:picLocks noChangeAspect="1"/>
          </p:cNvPicPr>
          <p:nvPr/>
        </p:nvPicPr>
        <p:blipFill>
          <a:blip r:embed="rId2" cstate="print"/>
          <a:srcRect l="62725" t="1587" r="-1190" b="25152"/>
          <a:stretch>
            <a:fillRect/>
          </a:stretch>
        </p:blipFill>
        <p:spPr>
          <a:xfrm>
            <a:off x="5567603" y="476672"/>
            <a:ext cx="3576397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Городецкие цветы мы с вами   изучаем, тайны росписи узнаем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</a:rPr>
              <a:t>одмалевок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51520" y="1700809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Широкой  кистью мастер цветное  пятно, подмалевок,  намечал. </a:t>
            </a:r>
          </a:p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Оттеневка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314096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Тонкой кистью красоту цветка оттенял, носик и дуги – лепестки рисовал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14908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Оживка</a:t>
            </a:r>
          </a:p>
          <a:p>
            <a:pPr algn="ctr"/>
            <a:endParaRPr lang="ru-RU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651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Зелеными  листочками цветы окружал, в гирлянды и букеты  цветы собирал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404664"/>
            <a:ext cx="8172400" cy="61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gif"/>
          <p:cNvPicPr>
            <a:picLocks noChangeAspect="1"/>
          </p:cNvPicPr>
          <p:nvPr/>
        </p:nvPicPr>
        <p:blipFill>
          <a:blip r:embed="rId2" cstate="email"/>
          <a:srcRect l="-1042" t="30903"/>
          <a:stretch>
            <a:fillRect/>
          </a:stretch>
        </p:blipFill>
        <p:spPr>
          <a:xfrm>
            <a:off x="1043608" y="2060848"/>
            <a:ext cx="6984776" cy="3582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33265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Городецкая роспись  </a:t>
            </a:r>
            <a:r>
              <a:rPr lang="ru-RU" sz="2800" b="1" i="1" dirty="0" err="1" smtClean="0"/>
              <a:t>декаративностью</a:t>
            </a:r>
            <a:r>
              <a:rPr lang="ru-RU" sz="2800" b="1" i="1" dirty="0" smtClean="0"/>
              <a:t>  привлекает,   сочными яркими красками радость нам дарит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---\Desktop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548680"/>
            <a:ext cx="1889126" cy="2944812"/>
          </a:xfrm>
          <a:prstGeom prst="rect">
            <a:avLst/>
          </a:prstGeom>
          <a:noFill/>
        </p:spPr>
      </p:pic>
      <p:pic>
        <p:nvPicPr>
          <p:cNvPr id="1028" name="Picture 4" descr="C:\Users\---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1871662" cy="2919412"/>
          </a:xfrm>
          <a:prstGeom prst="rect">
            <a:avLst/>
          </a:prstGeom>
          <a:noFill/>
        </p:spPr>
      </p:pic>
      <p:pic>
        <p:nvPicPr>
          <p:cNvPr id="1029" name="Picture 5" descr="C:\Users\---\Desktop\Рисунок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3763" y="271463"/>
            <a:ext cx="1871662" cy="2938462"/>
          </a:xfrm>
          <a:prstGeom prst="rect">
            <a:avLst/>
          </a:prstGeom>
          <a:noFill/>
        </p:spPr>
      </p:pic>
      <p:pic>
        <p:nvPicPr>
          <p:cNvPr id="1030" name="Picture 6" descr="C:\Users\---\Desktop\Рисунок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645024"/>
            <a:ext cx="1792288" cy="2798762"/>
          </a:xfrm>
          <a:prstGeom prst="rect">
            <a:avLst/>
          </a:prstGeom>
          <a:noFill/>
        </p:spPr>
      </p:pic>
      <p:pic>
        <p:nvPicPr>
          <p:cNvPr id="1031" name="Picture 7" descr="C:\Users\---\Desktop\Рисунок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3573016"/>
            <a:ext cx="1865312" cy="2908300"/>
          </a:xfrm>
          <a:prstGeom prst="rect">
            <a:avLst/>
          </a:prstGeom>
          <a:noFill/>
        </p:spPr>
      </p:pic>
      <p:pic>
        <p:nvPicPr>
          <p:cNvPr id="1033" name="Picture 9" descr="C:\Users\---\Desktop\Рисунок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3717032"/>
            <a:ext cx="1773238" cy="279876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---\Desktop\Рисунок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836712"/>
            <a:ext cx="3600400" cy="5670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e6f6_28554dac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628800"/>
            <a:ext cx="7166887" cy="4774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48680"/>
            <a:ext cx="8318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Есть в России удивительные места ожидают нас там чудеса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1" y="332657"/>
            <a:ext cx="7200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/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волге город Городец, русский город   этот молодец.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Народную культуру и традиции сохраняет , на весь мир  прославляет. Чем же город знаменит? Чем ребят он удивит?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s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1760" y="1844824"/>
            <a:ext cx="6048672" cy="435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74888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Талантливый народ в Городце живет, чудеса творить  не перестает. </a:t>
            </a:r>
          </a:p>
          <a:p>
            <a:r>
              <a:rPr lang="ru-RU" sz="2800" b="1" i="1" dirty="0" smtClean="0"/>
              <a:t>Деревянные изделия изготавливают , чудесной росписью их    украшают.</a:t>
            </a:r>
          </a:p>
          <a:p>
            <a:endParaRPr lang="ru-RU" dirty="0"/>
          </a:p>
        </p:txBody>
      </p:sp>
      <p:pic>
        <p:nvPicPr>
          <p:cNvPr id="2050" name="Picture 2" descr="&amp;Gcy;&amp;ocy;&amp;rcy;&amp;ocy;&amp;dcy;&amp;iecy;&amp;tscy;&amp;kcy;&amp;acy;&amp;yacy; &amp;rcy;&amp;ocy;&amp;scy;&amp;pcy;&amp;icy;&amp;scy;&amp;soft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329418"/>
            <a:ext cx="6840760" cy="452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raphnet.ru/images/9519_gorodeckaya-rospis-risunki-karandash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7" y="332656"/>
            <a:ext cx="8208912" cy="3661969"/>
          </a:xfrm>
          <a:prstGeom prst="rect">
            <a:avLst/>
          </a:prstGeom>
          <a:noFill/>
        </p:spPr>
      </p:pic>
      <p:pic>
        <p:nvPicPr>
          <p:cNvPr id="23556" name="Picture 4" descr="http://hramspiridon.ru/images/%D0%9A%D1%80%D1%83%D0%B6%D0%BA%D0%B8/Foto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789040"/>
            <a:ext cx="2160239" cy="2706589"/>
          </a:xfrm>
          <a:prstGeom prst="rect">
            <a:avLst/>
          </a:prstGeom>
          <a:noFill/>
        </p:spPr>
      </p:pic>
      <p:pic>
        <p:nvPicPr>
          <p:cNvPr id="23558" name="Picture 6" descr="http://mybb.forum4.ru/uploads/0000/6c/0b/7063-4-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280" y="4005064"/>
            <a:ext cx="1296144" cy="2329009"/>
          </a:xfrm>
          <a:prstGeom prst="rect">
            <a:avLst/>
          </a:prstGeom>
          <a:noFill/>
        </p:spPr>
      </p:pic>
      <p:pic>
        <p:nvPicPr>
          <p:cNvPr id="23560" name="Picture 8" descr="http://mybb.forum4.ru/uploads/0000/6c/0b/7063-1-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3933056"/>
            <a:ext cx="30480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476672"/>
            <a:ext cx="7920880" cy="594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643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Городецкая роспись живописная, яркая, необычная.</a:t>
            </a:r>
          </a:p>
          <a:p>
            <a:r>
              <a:rPr lang="ru-RU" sz="2800" b="1" i="1" dirty="0" smtClean="0"/>
              <a:t>Цветы , кони да птицы изделия украшают  людям  добра желают. 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Конь – богатство 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Птицы – счастья,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Цветы – здоровья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21506" name="Picture 2" descr="&amp;Kcy;&amp;acy;&amp;rcy;&amp;tcy;&amp;icy;&amp;ncy;&amp;kcy;&amp;icy; &amp;pcy;&amp;ocy; &amp;zcy;&amp;acy;&amp;pcy;&amp;rcy;&amp;ocy;&amp;scy;&amp;ucy; &amp;gcy;&amp;ocy;&amp;rcy;&amp;ocy;&amp;dcy;&amp;iecy;&amp;tscy;&amp;kcy;&amp;icy;&amp;jcy; &amp;kcy;&amp;ocy;&amp;ncy;&amp;softcy; &amp;acy;&amp;ncy;&amp;icy;&amp;mcy;&amp;acy;&amp;shcy;&amp;k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060848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AutoShape 4" descr="&amp;Kcy;&amp;acy;&amp;rcy;&amp;tcy;&amp;icy;&amp;ncy;&amp;kcy;&amp;icy; &amp;pcy;&amp;ocy; &amp;zcy;&amp;acy;&amp;pcy;&amp;rcy;&amp;ocy;&amp;scy;&amp;ucy; &amp;gcy;&amp;ocy;&amp;rcy;&amp;ocy;&amp;dcy;&amp;iecy;&amp;tscy;&amp;kcy;&amp;icy;&amp;jcy; &amp;pcy;&amp;tcy;&amp;icy;&amp;tscy;&amp;acy; &amp;acy;&amp;ncy;&amp;icy;&amp;mcy;&amp;acy;&amp;shcy;&amp;k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&amp;Kcy;&amp;acy;&amp;rcy;&amp;tcy;&amp;icy;&amp;ncy;&amp;kcy;&amp;icy; &amp;pcy;&amp;ocy; &amp;zcy;&amp;acy;&amp;pcy;&amp;rcy;&amp;ocy;&amp;scy;&amp;ucy; &amp;gcy;&amp;ocy;&amp;rcy;&amp;ocy;&amp;dcy;&amp;iecy;&amp;tscy;&amp;kcy;&amp;icy;&amp;jcy; &amp;pcy;&amp;tcy;&amp;icy;&amp;tscy;&amp;acy; &amp;acy;&amp;ncy;&amp;icy;&amp;mcy;&amp;acy;&amp;shcy;&amp;k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2968254980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2045" y="2636912"/>
            <a:ext cx="3540435" cy="2616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orodetskaya-rospis-kak-risovat-ptitsu-dlya-detey-91839-lar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3429000"/>
            <a:ext cx="2592288" cy="3022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gif"/>
          <p:cNvPicPr>
            <a:picLocks noChangeAspect="1"/>
          </p:cNvPicPr>
          <p:nvPr/>
        </p:nvPicPr>
        <p:blipFill>
          <a:blip r:embed="rId2" cstate="email"/>
          <a:srcRect l="965" t="11089" r="1183" b="-490"/>
          <a:stretch>
            <a:fillRect/>
          </a:stretch>
        </p:blipFill>
        <p:spPr>
          <a:xfrm>
            <a:off x="467544" y="1268760"/>
            <a:ext cx="8064896" cy="5279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9649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Основа городецкой росписи – волшебный цветок.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Вот городецкие розы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gif"/>
          <p:cNvPicPr>
            <a:picLocks noChangeAspect="1"/>
          </p:cNvPicPr>
          <p:nvPr/>
        </p:nvPicPr>
        <p:blipFill>
          <a:blip r:embed="rId2" cstate="email"/>
          <a:srcRect t="7989" r="707"/>
          <a:stretch>
            <a:fillRect/>
          </a:stretch>
        </p:blipFill>
        <p:spPr>
          <a:xfrm>
            <a:off x="323528" y="892878"/>
            <a:ext cx="8064896" cy="560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cs typeface="JasmineUPC" pitchFamily="18" charset="-34"/>
              </a:rPr>
              <a:t>Это- розаны</a:t>
            </a:r>
            <a:endParaRPr lang="ru-RU" sz="4400" b="1" i="1" dirty="0">
              <a:solidFill>
                <a:srgbClr val="002060"/>
              </a:solidFill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298</TotalTime>
  <Words>190</Words>
  <Application>Microsoft Office PowerPoint</Application>
  <PresentationFormat>Экран (4:3)</PresentationFormat>
  <Paragraphs>25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Виктор</cp:lastModifiedBy>
  <cp:revision>38</cp:revision>
  <dcterms:created xsi:type="dcterms:W3CDTF">2015-06-22T13:05:42Z</dcterms:created>
  <dcterms:modified xsi:type="dcterms:W3CDTF">2021-11-12T05:23:41Z</dcterms:modified>
</cp:coreProperties>
</file>