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4" r:id="rId14"/>
    <p:sldId id="271" r:id="rId15"/>
    <p:sldId id="270" r:id="rId16"/>
    <p:sldId id="272" r:id="rId17"/>
    <p:sldId id="275" r:id="rId18"/>
    <p:sldId id="276" r:id="rId19"/>
    <p:sldId id="273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8D3-1F79-4E8E-BAFE-0762EC92E8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E8D3-DF3F-4CC8-B709-3B754A228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8D3-1F79-4E8E-BAFE-0762EC92E8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E8D3-DF3F-4CC8-B709-3B754A228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637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8D3-1F79-4E8E-BAFE-0762EC92E8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E8D3-DF3F-4CC8-B709-3B754A228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95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8D3-1F79-4E8E-BAFE-0762EC92E8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E8D3-DF3F-4CC8-B709-3B754A228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60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8D3-1F79-4E8E-BAFE-0762EC92E8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E8D3-DF3F-4CC8-B709-3B754A228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65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8D3-1F79-4E8E-BAFE-0762EC92E8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E8D3-DF3F-4CC8-B709-3B754A228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435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8D3-1F79-4E8E-BAFE-0762EC92E8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E8D3-DF3F-4CC8-B709-3B754A228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86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8D3-1F79-4E8E-BAFE-0762EC92E8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E8D3-DF3F-4CC8-B709-3B754A228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09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8D3-1F79-4E8E-BAFE-0762EC92E8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E8D3-DF3F-4CC8-B709-3B754A228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78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8D3-1F79-4E8E-BAFE-0762EC92E8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E8D3-DF3F-4CC8-B709-3B754A228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98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E8D3-1F79-4E8E-BAFE-0762EC92E8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E8D3-DF3F-4CC8-B709-3B754A228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20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9E8D3-1F79-4E8E-BAFE-0762EC92E8A9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E8D3-DF3F-4CC8-B709-3B754A228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33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Пк\Desktop\фоны\i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192687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МКДОУ «Детский сад №1 п. Алексеевск»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i="1" dirty="0" smtClean="0">
                <a:solidFill>
                  <a:srgbClr val="C00000"/>
                </a:solidFill>
              </a:rPr>
              <a:t>Проект</a:t>
            </a:r>
            <a:br>
              <a:rPr lang="ru-RU" sz="4900" b="1" i="1" dirty="0" smtClean="0">
                <a:solidFill>
                  <a:srgbClr val="C00000"/>
                </a:solidFill>
              </a:rPr>
            </a:br>
            <a:r>
              <a:rPr lang="ru-RU" sz="4900" b="1" i="1" dirty="0" smtClean="0">
                <a:solidFill>
                  <a:srgbClr val="C00000"/>
                </a:solidFill>
              </a:rPr>
              <a:t>«Маленькие помощники!»</a:t>
            </a:r>
            <a:br>
              <a:rPr lang="ru-RU" sz="49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(</a:t>
            </a:r>
            <a:r>
              <a:rPr lang="ru-RU" sz="3100" b="1" i="1" dirty="0" smtClean="0">
                <a:solidFill>
                  <a:srgbClr val="C00000"/>
                </a:solidFill>
              </a:rPr>
              <a:t>Средняя группа)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i="1" dirty="0" smtClean="0">
                <a:solidFill>
                  <a:srgbClr val="C00000"/>
                </a:solidFill>
              </a:rPr>
              <a:t>Воспитатель:</a:t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</a:rPr>
              <a:t>Новосельцева Н.А.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549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sers\Пк\Desktop\фоны\56bdf88702d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9718" cy="6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260649"/>
            <a:ext cx="4966320" cy="1728191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Результаты проекта: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7558118" cy="429483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Дети поняли, какие профессии есть в ДОУ, для чего они нужны.</a:t>
            </a:r>
          </a:p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Поняли, что надо трудиться, чтобы было чисто, красиво, эстетично.</a:t>
            </a:r>
          </a:p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Появилось уважение к труду взрослых.</a:t>
            </a:r>
          </a:p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Научились ориентироваться в помещении ДОУ.</a:t>
            </a:r>
          </a:p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Научились трудиться сообща, распределяя обязанности со сверстниками группы.</a:t>
            </a:r>
          </a:p>
          <a:p>
            <a:pPr algn="l"/>
            <a:r>
              <a:rPr lang="ru-RU" sz="3600" b="1" dirty="0" smtClean="0">
                <a:solidFill>
                  <a:srgbClr val="FF0000"/>
                </a:solidFill>
              </a:rPr>
              <a:t>Окрепла дружба и сплочение детей друг с другом.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00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7864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14" y="0"/>
            <a:ext cx="33575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Мы дежурим 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463"/>
            <a:ext cx="10001288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0"/>
            <a:ext cx="55006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Ручной труд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597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C:\Users\Любовь\Desktop\для проекта\20201218_094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0"/>
            <a:ext cx="350043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3"/>
            <a:ext cx="94202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7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юбовь\Desktop\для проекта\ОКСАНА\DSC05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0"/>
            <a:ext cx="5572125" cy="859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3" y="144463"/>
            <a:ext cx="84486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C:\Users\Любовь\Desktop\для проекта\ОКСАНА\DSC05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0"/>
            <a:ext cx="7358082" cy="6858000"/>
          </a:xfrm>
          <a:prstGeom prst="rect">
            <a:avLst/>
          </a:prstGeom>
          <a:noFill/>
        </p:spPr>
      </p:pic>
      <p:pic>
        <p:nvPicPr>
          <p:cNvPr id="6149" name="Picture 5" descr="C:\Users\Любовь\Desktop\для проекта\ОКСАНА\DSC055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Пк\Desktop\фоны\4de6981199832e0da7b197f0f1b2e37f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68021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Актуальность: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8215370" cy="5429288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 smtClean="0">
                <a:solidFill>
                  <a:srgbClr val="C00000"/>
                </a:solidFill>
              </a:rPr>
              <a:t>Дети всегда в своих играх, помыслах – </a:t>
            </a:r>
            <a:r>
              <a:rPr lang="ru-RU" sz="7400" i="1" dirty="0" smtClean="0">
                <a:solidFill>
                  <a:srgbClr val="C00000"/>
                </a:solidFill>
              </a:rPr>
              <a:t>«зеркало общества»</a:t>
            </a:r>
            <a:r>
              <a:rPr lang="ru-RU" sz="74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7400" dirty="0" smtClean="0">
                <a:solidFill>
                  <a:srgbClr val="C00000"/>
                </a:solidFill>
              </a:rPr>
              <a:t>    Дошкольное детство - это отрезок жизни ребенка, когда рамки семьи раздвигаются до пределов улицы, города, страны. Если в период младенчества ребенок, находясь в кругу семьи, получал необходимые условия для своего развития, то в раннем дошкольном возрасте расширяется круг его интересов. Ребенок открывает для себя мир человеческих отношений, разные виды деятельности взрослых людей. Он испытывает огромное желание включиться во взрослую жизнь, активно в ней участвовать.</a:t>
            </a:r>
          </a:p>
          <a:p>
            <a:r>
              <a:rPr lang="ru-RU" sz="7400" dirty="0" smtClean="0">
                <a:solidFill>
                  <a:srgbClr val="C00000"/>
                </a:solidFill>
              </a:rPr>
              <a:t>    Труд детей дошкольного возраста является важнейшим </a:t>
            </a:r>
            <a:r>
              <a:rPr lang="ru-RU" sz="7400" b="1" dirty="0" smtClean="0">
                <a:solidFill>
                  <a:srgbClr val="C00000"/>
                </a:solidFill>
              </a:rPr>
              <a:t>средством воспитания</a:t>
            </a:r>
            <a:r>
              <a:rPr lang="ru-RU" sz="7400" dirty="0" smtClean="0">
                <a:solidFill>
                  <a:srgbClr val="C00000"/>
                </a:solidFill>
              </a:rPr>
              <a:t>. Весь процесс воспитания детей в детском саду может и должен быть организован так, чтобы они научились понимать пользу и необходимость труда для себя и для коллектива. Относиться к работе с любовью, видеть в ней радость – необходимое условие для проявления творчества личности, ее талантов.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2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Users\Пк\Desktop\фоны\img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6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Пк\Desktop\фоны\56bdf88702d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Проблема: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276872"/>
            <a:ext cx="7211144" cy="384929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 детей наименьшим образом развит интерес к труду близких взрослых, это важно, так как на данном этапе у ребенка происходит формирование личностных качеств, умений и стремления к труду.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35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Пк\Desktop\фоны\prezentatsiya-shabloni-dlya-det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1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Цель проекта: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2132856"/>
            <a:ext cx="6086480" cy="408222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Дать</a:t>
            </a:r>
            <a:r>
              <a:rPr lang="ru-RU" sz="36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понятие о труде в общем смысле слова: взрослых, сверстников через наблюдение, через трудовую деятельность, через беседы и игры.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4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Пк\Desktop\фоны\56bdf88702d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88641"/>
            <a:ext cx="5110336" cy="158417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Задачи: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7558118" cy="4223962"/>
          </a:xfrm>
        </p:spPr>
        <p:txBody>
          <a:bodyPr>
            <a:normAutofit fontScale="85000" lnSpcReduction="2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-Развить трудолюбие и желание </a:t>
            </a:r>
            <a:r>
              <a:rPr lang="ru-RU" sz="3600" b="1" dirty="0" smtClean="0">
                <a:solidFill>
                  <a:srgbClr val="FF0000"/>
                </a:solidFill>
              </a:rPr>
              <a:t>помочь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- Развить познавательные способности.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- Развить коммуникативные навыки.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- Научить детей узнавать и называть некоторые трудовые действия.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- Сформировать различные представления об орудиях труда.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- Привлечь детей к совместной с взрослым деятельности.</a:t>
            </a: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1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Users\Пк\Desktop\фоны\i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76672"/>
            <a:ext cx="6190456" cy="3123779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C00000"/>
                </a:solidFill>
              </a:rPr>
              <a:t>Участники проекта: 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В</a:t>
            </a:r>
            <a:r>
              <a:rPr lang="ru-RU" sz="4000" b="1" i="1" dirty="0" smtClean="0">
                <a:solidFill>
                  <a:srgbClr val="C00000"/>
                </a:solidFill>
              </a:rPr>
              <a:t>оспитатель,  воспитанники группы и их родители.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Вид проекта:</a:t>
            </a: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Краткосрочный, познавательно-исследовательский, групповой.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6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Пк\Desktop\фоны\prezentatsiya-shabloni-dlya-det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1" y="0"/>
            <a:ext cx="9127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04665"/>
            <a:ext cx="6766520" cy="1440159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Ожидаемый результат: 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785926"/>
            <a:ext cx="6158488" cy="4857784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1.уважение к труду и желание помогать старшим;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2. развитие трудовых способностей;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3. трудолюбие, ответственное отношение к труду;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4. сформирование навыков организации совместного труда;</a:t>
            </a:r>
          </a:p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   5. осознание родителями важности трудового воспитания дошкольников.</a:t>
            </a:r>
          </a:p>
          <a:p>
            <a:pPr algn="r"/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0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Пк\Desktop\фоны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Работа с детьми: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786874" cy="6000768"/>
          </a:xfrm>
        </p:spPr>
        <p:txBody>
          <a:bodyPr>
            <a:normAutofit fontScale="4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4200" b="1" dirty="0" smtClean="0">
                <a:solidFill>
                  <a:srgbClr val="FF0000"/>
                </a:solidFill>
              </a:rPr>
              <a:t> Экскурсия по детскому саду, наблюдение за трудом взрослых работающих в ДОУ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Беседа с детьми о труде младшего воспитателя;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Беседа </a:t>
            </a:r>
            <a:r>
              <a:rPr lang="ru-RU" sz="4200" b="1" i="1" dirty="0" smtClean="0">
                <a:solidFill>
                  <a:srgbClr val="FF0000"/>
                </a:solidFill>
              </a:rPr>
              <a:t>«Не сиди, сложа руки – так не будет скуки»</a:t>
            </a:r>
            <a:r>
              <a:rPr lang="ru-RU" sz="42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Совместная деятельность – экскурсия </a:t>
            </a:r>
            <a:r>
              <a:rPr lang="ru-RU" sz="4200" b="1" i="1" dirty="0" smtClean="0">
                <a:solidFill>
                  <a:srgbClr val="FF0000"/>
                </a:solidFill>
              </a:rPr>
              <a:t>«Труд взрослых»</a:t>
            </a:r>
            <a:r>
              <a:rPr lang="ru-RU" sz="4200" b="1" dirty="0" smtClean="0">
                <a:solidFill>
                  <a:srgbClr val="FF0000"/>
                </a:solidFill>
              </a:rPr>
              <a:t> </a:t>
            </a:r>
            <a:r>
              <a:rPr lang="ru-RU" sz="4200" b="1" i="1" dirty="0" smtClean="0">
                <a:solidFill>
                  <a:srgbClr val="FF0000"/>
                </a:solidFill>
              </a:rPr>
              <a:t>(кухня, прачечная, медицинский кабинет)</a:t>
            </a:r>
            <a:r>
              <a:rPr lang="ru-RU" sz="42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Наблюдения </a:t>
            </a:r>
            <a:r>
              <a:rPr lang="ru-RU" sz="4200" b="1" i="1" dirty="0" smtClean="0">
                <a:solidFill>
                  <a:srgbClr val="FF0000"/>
                </a:solidFill>
              </a:rPr>
              <a:t>(за трудом взрослых)</a:t>
            </a:r>
            <a:r>
              <a:rPr lang="ru-RU" sz="42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Рассматривание иллюстраций, чтение художественной литературы (</a:t>
            </a:r>
            <a:r>
              <a:rPr lang="ru-RU" sz="4200" b="1" i="1" dirty="0" smtClean="0">
                <a:solidFill>
                  <a:srgbClr val="FF0000"/>
                </a:solidFill>
              </a:rPr>
              <a:t>«Колосок»</a:t>
            </a:r>
            <a:r>
              <a:rPr lang="ru-RU" sz="4200" b="1" dirty="0" smtClean="0">
                <a:solidFill>
                  <a:srgbClr val="FF0000"/>
                </a:solidFill>
              </a:rPr>
              <a:t>, </a:t>
            </a:r>
            <a:r>
              <a:rPr lang="ru-RU" sz="4200" b="1" i="1" dirty="0" smtClean="0">
                <a:solidFill>
                  <a:srgbClr val="FF0000"/>
                </a:solidFill>
              </a:rPr>
              <a:t>«</a:t>
            </a:r>
            <a:r>
              <a:rPr lang="ru-RU" sz="4200" b="1" i="1" dirty="0" err="1" smtClean="0">
                <a:solidFill>
                  <a:srgbClr val="FF0000"/>
                </a:solidFill>
              </a:rPr>
              <a:t>Федорино</a:t>
            </a:r>
            <a:r>
              <a:rPr lang="ru-RU" sz="4200" b="1" i="1" dirty="0" smtClean="0">
                <a:solidFill>
                  <a:srgbClr val="FF0000"/>
                </a:solidFill>
              </a:rPr>
              <a:t> </a:t>
            </a:r>
            <a:r>
              <a:rPr lang="ru-RU" sz="4200" b="1" dirty="0" smtClean="0">
                <a:solidFill>
                  <a:srgbClr val="FF0000"/>
                </a:solidFill>
              </a:rPr>
              <a:t>горе», </a:t>
            </a:r>
            <a:r>
              <a:rPr lang="ru-RU" sz="4200" b="1" i="1" dirty="0" smtClean="0">
                <a:solidFill>
                  <a:srgbClr val="FF0000"/>
                </a:solidFill>
              </a:rPr>
              <a:t>«Что такое хорошо и что такое плохо»</a:t>
            </a:r>
            <a:r>
              <a:rPr lang="ru-RU" sz="4200" b="1" dirty="0" smtClean="0">
                <a:solidFill>
                  <a:srgbClr val="FF0000"/>
                </a:solidFill>
              </a:rPr>
              <a:t>).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Организация дидактических и сюжетно – ролевых игр.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Генеральная уборка группы </a:t>
            </a:r>
            <a:r>
              <a:rPr lang="ru-RU" sz="4200" b="1" i="1" dirty="0" smtClean="0">
                <a:solidFill>
                  <a:srgbClr val="FF0000"/>
                </a:solidFill>
              </a:rPr>
              <a:t>«Моем, моем чисто-чисто…»</a:t>
            </a:r>
            <a:r>
              <a:rPr lang="ru-RU" sz="42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Дежурство детей в столовой зоне группы </a:t>
            </a:r>
            <a:r>
              <a:rPr lang="ru-RU" sz="4200" b="1" i="1" dirty="0" smtClean="0">
                <a:solidFill>
                  <a:srgbClr val="FF0000"/>
                </a:solidFill>
              </a:rPr>
              <a:t>(помощь няне)</a:t>
            </a:r>
            <a:r>
              <a:rPr lang="ru-RU" sz="42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Посадка лука.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Совместное с воспитателем мытьё игрового материала группы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и детских игрушек.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Уборка за собой игрушек после самостоятельных игр.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Просмотр презентации </a:t>
            </a:r>
            <a:r>
              <a:rPr lang="ru-RU" sz="4200" b="1" i="1" dirty="0" smtClean="0">
                <a:solidFill>
                  <a:srgbClr val="FF0000"/>
                </a:solidFill>
              </a:rPr>
              <a:t>«В мире профессий»</a:t>
            </a:r>
            <a:r>
              <a:rPr lang="ru-RU" sz="4200" b="1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Формирование эстетического чувства через аккуратное красивое складывание и расстановку детской литературы на книжной полке.</a:t>
            </a: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• Продуктивная деятельность </a:t>
            </a:r>
            <a:r>
              <a:rPr lang="ru-RU" sz="4200" b="1" i="1" dirty="0" smtClean="0">
                <a:solidFill>
                  <a:srgbClr val="FF0000"/>
                </a:solidFill>
              </a:rPr>
              <a:t>(аппликация, ручной труд)</a:t>
            </a:r>
            <a:r>
              <a:rPr lang="ru-RU" sz="4200" b="1" dirty="0" smtClean="0">
                <a:solidFill>
                  <a:srgbClr val="FF0000"/>
                </a:solidFill>
              </a:rPr>
              <a:t>.</a:t>
            </a:r>
          </a:p>
          <a:p>
            <a:endParaRPr lang="ru-RU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2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Пк\Desktop\фоны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3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Работа с родителями: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8352928" cy="51125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Предложить родителям провести беседу с детьми дома о своих профессиях. </a:t>
            </a:r>
          </a:p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Провести беседу о профессиях дома.</a:t>
            </a:r>
          </a:p>
          <a:p>
            <a:pPr algn="l"/>
            <a:r>
              <a:rPr lang="ru-RU" b="1" i="1" dirty="0" smtClean="0">
                <a:solidFill>
                  <a:srgbClr val="FF0000"/>
                </a:solidFill>
              </a:rPr>
              <a:t>Привлечение ребят в домашних условиях к выполнению трудовых поручений, оказание помощи в стирке, уборке.</a:t>
            </a:r>
            <a:r>
              <a:rPr lang="ru-RU" b="1" dirty="0" smtClean="0">
                <a:solidFill>
                  <a:srgbClr val="FF0000"/>
                </a:solidFill>
              </a:rPr>
              <a:t> Консультация </a:t>
            </a:r>
            <a:r>
              <a:rPr lang="ru-RU" b="1" i="1" dirty="0" smtClean="0">
                <a:solidFill>
                  <a:srgbClr val="FF0000"/>
                </a:solidFill>
              </a:rPr>
              <a:t>«Трудовое воспитание ребёнка в семье»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l"/>
            <a:r>
              <a:rPr lang="ru-RU" b="1" dirty="0" smtClean="0">
                <a:solidFill>
                  <a:srgbClr val="FF0000"/>
                </a:solidFill>
              </a:rPr>
              <a:t>Рекомендации по воспитанию трудолюбия </a:t>
            </a:r>
            <a:r>
              <a:rPr lang="ru-RU" b="1" i="1" dirty="0" smtClean="0">
                <a:solidFill>
                  <a:srgbClr val="FF0000"/>
                </a:solidFill>
              </a:rPr>
              <a:t>«Маленький помощник»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9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223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     МКДОУ «Детский сад №1 п. Алексеевск»  Проект «Маленькие помощники!» (Средняя группа)  Воспитатель: Новосельцева Н.А.      </vt:lpstr>
      <vt:lpstr>Актуальность:</vt:lpstr>
      <vt:lpstr>Проблема: </vt:lpstr>
      <vt:lpstr>Цель проекта:</vt:lpstr>
      <vt:lpstr>Задачи:</vt:lpstr>
      <vt:lpstr>Участники проекта:   Воспитатель,  воспитанники группы и их родители. </vt:lpstr>
      <vt:lpstr>Ожидаемый результат: </vt:lpstr>
      <vt:lpstr>Работа с детьми:</vt:lpstr>
      <vt:lpstr>Работа с родителями:</vt:lpstr>
      <vt:lpstr>Результаты проекта:</vt:lpstr>
      <vt:lpstr>Мы дежурим </vt:lpstr>
      <vt:lpstr>Слайд 12</vt:lpstr>
      <vt:lpstr>Слайд 13</vt:lpstr>
      <vt:lpstr>Ручной труд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Любовь</cp:lastModifiedBy>
  <cp:revision>34</cp:revision>
  <dcterms:created xsi:type="dcterms:W3CDTF">2017-04-15T02:38:35Z</dcterms:created>
  <dcterms:modified xsi:type="dcterms:W3CDTF">2021-05-24T07:18:51Z</dcterms:modified>
</cp:coreProperties>
</file>