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5" r:id="rId8"/>
    <p:sldId id="261" r:id="rId9"/>
    <p:sldId id="264" r:id="rId10"/>
    <p:sldId id="262" r:id="rId11"/>
    <p:sldId id="263" r:id="rId12"/>
    <p:sldId id="269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A3803-8E9D-48B5-8F5A-223C3E490065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D6C2-2B18-4AE6-AF5C-2E4862A1BA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A3803-8E9D-48B5-8F5A-223C3E490065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D6C2-2B18-4AE6-AF5C-2E4862A1BA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A3803-8E9D-48B5-8F5A-223C3E490065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D6C2-2B18-4AE6-AF5C-2E4862A1BA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A3803-8E9D-48B5-8F5A-223C3E490065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D6C2-2B18-4AE6-AF5C-2E4862A1BA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A3803-8E9D-48B5-8F5A-223C3E490065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D6C2-2B18-4AE6-AF5C-2E4862A1BA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A3803-8E9D-48B5-8F5A-223C3E490065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D6C2-2B18-4AE6-AF5C-2E4862A1BA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A3803-8E9D-48B5-8F5A-223C3E490065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D6C2-2B18-4AE6-AF5C-2E4862A1BA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A3803-8E9D-48B5-8F5A-223C3E490065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D6C2-2B18-4AE6-AF5C-2E4862A1BA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A3803-8E9D-48B5-8F5A-223C3E490065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D6C2-2B18-4AE6-AF5C-2E4862A1BA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A3803-8E9D-48B5-8F5A-223C3E490065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D6C2-2B18-4AE6-AF5C-2E4862A1BA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A3803-8E9D-48B5-8F5A-223C3E490065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D6C2-2B18-4AE6-AF5C-2E4862A1BA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A3803-8E9D-48B5-8F5A-223C3E490065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7D6C2-2B18-4AE6-AF5C-2E4862A1BA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6000" y="1988841"/>
            <a:ext cx="49502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Уголок по безопасности</a:t>
            </a:r>
            <a:b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«Юный пешеход»</a:t>
            </a:r>
            <a:b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МКДОУ-детский сад №1 п. Алексеевск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92080" y="4653136"/>
            <a:ext cx="29523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Calibri" pitchFamily="34" charset="0"/>
                <a:ea typeface="Batang" pitchFamily="18" charset="-127"/>
                <a:cs typeface="Arial" pitchFamily="34" charset="0"/>
              </a:rPr>
              <a:t>Автор: Зарубина Анна Николаевна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Calibri" pitchFamily="34" charset="0"/>
                <a:ea typeface="Batang" pitchFamily="18" charset="-127"/>
                <a:cs typeface="Arial" pitchFamily="34" charset="0"/>
              </a:rPr>
              <a:t>Старшая </a:t>
            </a:r>
            <a:r>
              <a:rPr lang="ru-RU" b="1" i="1" dirty="0" smtClean="0">
                <a:solidFill>
                  <a:srgbClr val="002060"/>
                </a:solidFill>
                <a:latin typeface="Calibri" pitchFamily="34" charset="0"/>
                <a:ea typeface="Batang" pitchFamily="18" charset="-127"/>
                <a:cs typeface="Arial" pitchFamily="34" charset="0"/>
              </a:rPr>
              <a:t>группа №1</a:t>
            </a:r>
            <a:endParaRPr lang="ru-RU" b="1" i="1" dirty="0">
              <a:solidFill>
                <a:srgbClr val="7030A0"/>
              </a:solidFill>
              <a:latin typeface="Calibri" pitchFamily="34" charset="0"/>
              <a:ea typeface="Batang" pitchFamily="18" charset="-127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Пользователь\Desktop\0001-002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Users\анна\Desktop\Camera\IMG_20201116_0945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9" y="21523"/>
            <a:ext cx="4735324" cy="355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анна\Desktop\Camera\IMG_20201116_0955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158970"/>
            <a:ext cx="4566653" cy="342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нна\Desktop\Camera\IMG_20201119_0730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763688" y="188640"/>
            <a:ext cx="6264697" cy="469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25035" y="5085184"/>
            <a:ext cx="70096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Игровая деятельность – ведущая  в жизни дошкольника. Для этого имеются :  дидактические игры «  «Собери светофор», «Играй да смекай», «Найди такой знак», и </a:t>
            </a:r>
            <a:r>
              <a:rPr lang="ru-RU" dirty="0" err="1" smtClean="0"/>
              <a:t>т.д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28800"/>
            <a:ext cx="378360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628800"/>
            <a:ext cx="4048125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7584" y="260648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группе  имеется информационный стенд  для родителей «Азбука безопасности»: где размещены: </a:t>
            </a:r>
            <a:b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рекомендации и советы по вопросам обучения детей безопасному поведению на дорогах.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857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2" y="443711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СПАСИБО ЗА ВНИМАНИЕ!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95737" y="2420888"/>
            <a:ext cx="64087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МЫ В ОТВЕТЕ ЗА НАШИХ ДЕТЕЙ!</a:t>
            </a:r>
          </a:p>
        </p:txBody>
      </p:sp>
    </p:spTree>
    <p:extLst>
      <p:ext uri="{BB962C8B-B14F-4D97-AF65-F5344CB8AC3E}">
        <p14:creationId xmlns:p14="http://schemas.microsoft.com/office/powerpoint/2010/main" val="203937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на\Desktop\Camera\IMG_20201115_1423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58" y="116632"/>
            <a:ext cx="8856983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16632"/>
            <a:ext cx="828092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Очень важный и нужный в группе сектор, рассказывающий о безопасности дорожного движения - это уголок ПДД. </a:t>
            </a:r>
          </a:p>
          <a:p>
            <a:pPr algn="ctr"/>
            <a:r>
              <a:rPr lang="ru-RU" dirty="0">
                <a:solidFill>
                  <a:srgbClr val="FF0000"/>
                </a:solidFill>
              </a:rPr>
              <a:t>Перечень </a:t>
            </a:r>
            <a:r>
              <a:rPr lang="ru-RU" dirty="0" smtClean="0">
                <a:solidFill>
                  <a:srgbClr val="FF0000"/>
                </a:solidFill>
              </a:rPr>
              <a:t>оборудования</a:t>
            </a:r>
          </a:p>
          <a:p>
            <a:pPr algn="ctr"/>
            <a:endParaRPr lang="ru-RU" dirty="0">
              <a:solidFill>
                <a:srgbClr val="FF0000"/>
              </a:solidFill>
            </a:endParaRPr>
          </a:p>
          <a:p>
            <a:r>
              <a:rPr lang="ru-RU" dirty="0" smtClean="0"/>
              <a:t>                         1.Макет дороги – перекресток.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2.Пластиковые, деревянные  знаки дорожного движения 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3. Напольные дорожные знаки, светофор.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4. Машины разных размеров и назначения.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5. Иллюстрации с изображением транспортных средств.</a:t>
            </a:r>
          </a:p>
          <a:p>
            <a:r>
              <a:rPr lang="ru-RU" dirty="0" smtClean="0"/>
              <a:t>                           6.Дидактические </a:t>
            </a:r>
            <a:r>
              <a:rPr lang="ru-RU" dirty="0"/>
              <a:t>и развивающие </a:t>
            </a:r>
            <a:r>
              <a:rPr lang="ru-RU" dirty="0" smtClean="0"/>
              <a:t>игры.</a:t>
            </a:r>
            <a:endParaRPr lang="ru-RU" dirty="0"/>
          </a:p>
          <a:p>
            <a:pPr algn="ctr"/>
            <a:r>
              <a:rPr lang="ru-RU" dirty="0" smtClean="0"/>
              <a:t>              7.Атрибуты к сюжетно – ролевым играм , подвижным играм (разноцветные рули,    автозаправка, инструменты, накидки с изображением  транспортных средств, флаги, жезл регулировщика ДД, костюм инспектора  ДПС)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8. Железная дорога.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9. Художественная литература  по  правилам дорожного движения и правилам поведения на дорогах</a:t>
            </a:r>
          </a:p>
          <a:p>
            <a:r>
              <a:rPr lang="ru-RU" dirty="0" smtClean="0"/>
              <a:t>                            10. Паззлы , разрезные картинки (</a:t>
            </a:r>
            <a:r>
              <a:rPr lang="ru-RU" dirty="0"/>
              <a:t>д</a:t>
            </a:r>
            <a:r>
              <a:rPr lang="ru-RU" dirty="0" smtClean="0"/>
              <a:t>орожные знаки).</a:t>
            </a:r>
          </a:p>
          <a:p>
            <a:r>
              <a:rPr lang="ru-RU" dirty="0" smtClean="0"/>
              <a:t>                             11. Палас с изображение дорог города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12. Строительный материал, пластмассовый конструктор.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13. Мягкие модули.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14. Домики (из картона, пластмассовые, деревянные)</a:t>
            </a:r>
          </a:p>
          <a:p>
            <a:r>
              <a:rPr lang="ru-RU" dirty="0" smtClean="0"/>
              <a:t>                                 15. </a:t>
            </a:r>
            <a:r>
              <a:rPr lang="ru-RU" dirty="0"/>
              <a:t>Д</a:t>
            </a:r>
            <a:r>
              <a:rPr lang="ru-RU" dirty="0" smtClean="0"/>
              <a:t>еревянные и пластмассовые человечки (куклы)</a:t>
            </a:r>
          </a:p>
          <a:p>
            <a:r>
              <a:rPr lang="ru-RU" dirty="0" smtClean="0"/>
              <a:t>Дети </a:t>
            </a:r>
            <a:r>
              <a:rPr lang="ru-RU" dirty="0"/>
              <a:t>с удовольствием играют в уголке правил дорожного движения.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нна\Desktop\Camera\IMG_20201115_1424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301163"/>
            <a:ext cx="4693476" cy="324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10" y="3650556"/>
            <a:ext cx="4410500" cy="3350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0648"/>
            <a:ext cx="3761035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35" y="3140968"/>
            <a:ext cx="4786313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нна\Desktop\Camera\IMG_20201116_074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3"/>
            <a:ext cx="352839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нна\Desktop\Camera\IMG_20201116_0741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914" y="1727268"/>
            <a:ext cx="4090907" cy="451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нна\Desktop\Camera\IMG_20201116_0929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248472" cy="318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нна\Desktop\Camera\IMG_20201116_0942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83699"/>
            <a:ext cx="3873181" cy="290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нна\Desktop\Camera\IMG_20201116_0931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16"/>
            <a:ext cx="5070709" cy="380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нна\Desktop\Camera\IMG_20201116_1001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564904"/>
            <a:ext cx="3858954" cy="395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Пользователь\Desktop\0001-002-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211"/>
          </a:xfrm>
          <a:prstGeom prst="rect">
            <a:avLst/>
          </a:prstGeom>
          <a:noFill/>
        </p:spPr>
      </p:pic>
      <p:pic>
        <p:nvPicPr>
          <p:cNvPr id="3" name="Picture 2" descr="C:\Users\анна\Desktop\Camera\IMG_20201116_0933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76" y="208608"/>
            <a:ext cx="3726560" cy="279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анна\Desktop\Camera\IMG-20201117-WA00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88640"/>
            <a:ext cx="4938973" cy="370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анна\Desktop\Camera\IMG-20201117-WA00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30978"/>
            <a:ext cx="4439816" cy="332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254</Words>
  <Application>Microsoft Office PowerPoint</Application>
  <PresentationFormat>Экран (4:3)</PresentationFormat>
  <Paragraphs>26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анна</cp:lastModifiedBy>
  <cp:revision>56</cp:revision>
  <dcterms:created xsi:type="dcterms:W3CDTF">2017-10-29T13:18:54Z</dcterms:created>
  <dcterms:modified xsi:type="dcterms:W3CDTF">2021-09-14T13:15:08Z</dcterms:modified>
</cp:coreProperties>
</file>