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6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tags" Target="tags/tag1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jpe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1C9D2-A316-4F56-B059-F361195CFE9E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1F80-B090-445C-BF05-BB262C00C9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.png" /><Relationship Id="rId4" Type="http://schemas.openxmlformats.org/officeDocument/2006/relationships/audio" Target="NUL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jpeg" /><Relationship Id="rId3" Type="http://schemas.openxmlformats.org/officeDocument/2006/relationships/image" Target="../media/image14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5.jpeg" /><Relationship Id="rId3" Type="http://schemas.openxmlformats.org/officeDocument/2006/relationships/image" Target="../media/image1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1367136" y="764704"/>
            <a:ext cx="7776864" cy="132343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МКДОУ «Детский сад №1 </a:t>
            </a:r>
          </a:p>
          <a:p>
            <a:pPr algn="ctr"/>
            <a:r>
              <a:rPr lang="ru-RU" sz="4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п. Алексеевск»</a:t>
            </a:r>
            <a:endParaRPr lang="ru-RU" sz="4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 descr="C:\Users\1\Desktop\окна\IMG_20210508_123620.jpg"/>
          <p:cNvPicPr>
            <a:picLocks noChangeAspect="1" noChangeArrowheads="1"/>
          </p:cNvPicPr>
          <p:nvPr/>
        </p:nvPicPr>
        <p:blipFill>
          <a:blip r:embed="rId2"/>
          <a:srcRect l="2031" r="2531" b="49912"/>
          <a:stretch>
            <a:fillRect/>
          </a:stretch>
        </p:blipFill>
        <p:spPr bwMode="auto">
          <a:xfrm>
            <a:off x="2123728" y="2348880"/>
            <a:ext cx="6885522" cy="27102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39952" y="5229200"/>
            <a:ext cx="46951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«НИКТО НЕ ЗАБЫТ И</a:t>
            </a:r>
          </a:p>
          <a:p>
            <a:pPr algn="r"/>
            <a:r>
              <a:rPr lang="ru-RU" sz="28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НИЧТО НЕ ЗАБЫТО»</a:t>
            </a:r>
            <a:endParaRPr lang="ru-RU" sz="2800" b="1" cap="none" spc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13. В лесу прифронтовом.mp3">
            <a:hlinkClick action="ppaction://media"/>
          </p:cNvPr>
          <p:cNvPicPr>
            <a:picLocks noRot="1" noChangeAspect="1"/>
          </p:cNvPicPr>
          <p:nvPr>
            <a:audioFile r:link="rId4"/>
            <p:extLst/>
          </p:nvPr>
        </p:nvPicPr>
        <p:blipFill>
          <a:blip r:embed="rId3"/>
          <a:stretch>
            <a:fillRect/>
          </a:stretch>
        </p:blipFill>
        <p:spPr>
          <a:xfrm>
            <a:off x="7956376" y="20608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C:\Users\1\Desktop\окна\IMG_20210511_13570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5400000">
            <a:off x="3623344" y="788665"/>
            <a:ext cx="6309321" cy="47319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332656"/>
            <a:ext cx="30963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smtClean="0"/>
              <a:t>Поздравляет вся страна славных ветеранов. А цветущая весна дарит им тюльпаны, Дарит белую сирень.</a:t>
            </a:r>
            <a:endParaRPr lang="ru-RU" sz="3600"/>
          </a:p>
        </p:txBody>
      </p:sp>
    </p:spTree>
  </p:cSld>
  <p:clrMapOvr>
    <a:masterClrMapping/>
  </p:clrMapOvr>
  <p:transition advClick="0" advTm="10000"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C:\Users\1\Desktop\окна\IMG_20210509_104119.jpg"/>
          <p:cNvPicPr>
            <a:picLocks noChangeAspect="1" noChangeArrowheads="1"/>
          </p:cNvPicPr>
          <p:nvPr/>
        </p:nvPicPr>
        <p:blipFill>
          <a:blip r:embed="rId2"/>
          <a:srcRect l="10612" t="6190" r="25576" b="51363"/>
          <a:stretch>
            <a:fillRect/>
          </a:stretch>
        </p:blipFill>
        <p:spPr bwMode="auto">
          <a:xfrm>
            <a:off x="1586028" y="260648"/>
            <a:ext cx="7557972" cy="3770552"/>
          </a:xfrm>
          <a:prstGeom prst="rect">
            <a:avLst/>
          </a:prstGeom>
          <a:noFill/>
        </p:spPr>
      </p:pic>
      <p:pic>
        <p:nvPicPr>
          <p:cNvPr id="8195" name="Picture 3" descr="C:\Users\1\Desktop\окна\IMG_20210509_104119.jpg"/>
          <p:cNvPicPr>
            <a:picLocks noChangeAspect="1" noChangeArrowheads="1"/>
          </p:cNvPicPr>
          <p:nvPr/>
        </p:nvPicPr>
        <p:blipFill>
          <a:blip r:embed="rId3"/>
          <a:srcRect l="6408" r="16400"/>
          <a:stretch>
            <a:fillRect/>
          </a:stretch>
        </p:blipFill>
        <p:spPr bwMode="auto">
          <a:xfrm>
            <a:off x="5652120" y="4149080"/>
            <a:ext cx="2371613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 descr="C:\Users\1\Desktop\окна\IMG_20210509_104342.jpg"/>
          <p:cNvPicPr>
            <a:picLocks noChangeAspect="1" noChangeArrowheads="1"/>
          </p:cNvPicPr>
          <p:nvPr/>
        </p:nvPicPr>
        <p:blipFill>
          <a:blip r:embed="rId2"/>
          <a:srcRect l="4396" r="31858" b="50175"/>
          <a:stretch>
            <a:fillRect/>
          </a:stretch>
        </p:blipFill>
        <p:spPr bwMode="auto">
          <a:xfrm>
            <a:off x="2483768" y="260648"/>
            <a:ext cx="6408712" cy="3756831"/>
          </a:xfrm>
          <a:prstGeom prst="rect">
            <a:avLst/>
          </a:prstGeom>
          <a:noFill/>
        </p:spPr>
      </p:pic>
      <p:pic>
        <p:nvPicPr>
          <p:cNvPr id="3" name="Picture 2" descr="C:\Users\1\Desktop\окна\IMG_20210509_104342.jpg"/>
          <p:cNvPicPr>
            <a:picLocks noChangeAspect="1" noChangeArrowheads="1"/>
          </p:cNvPicPr>
          <p:nvPr/>
        </p:nvPicPr>
        <p:blipFill>
          <a:blip r:embed="rId3"/>
          <a:srcRect r="23065"/>
          <a:stretch>
            <a:fillRect/>
          </a:stretch>
        </p:blipFill>
        <p:spPr bwMode="auto">
          <a:xfrm>
            <a:off x="5868144" y="4077072"/>
            <a:ext cx="2520280" cy="24568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 descr="C:\Users\1\Desktop\окна\IMG_20210508_130828.jpg"/>
          <p:cNvPicPr>
            <a:picLocks noChangeAspect="1" noChangeArrowheads="1"/>
          </p:cNvPicPr>
          <p:nvPr/>
        </p:nvPicPr>
        <p:blipFill>
          <a:blip r:embed="rId2"/>
          <a:srcRect l="15203" t="14369" r="9313" b="27320"/>
          <a:stretch>
            <a:fillRect/>
          </a:stretch>
        </p:blipFill>
        <p:spPr bwMode="auto">
          <a:xfrm>
            <a:off x="1835695" y="548680"/>
            <a:ext cx="7017507" cy="50405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 descr="C:\Users\1\Desktop\окна\IMG_20210509_112151.jpg"/>
          <p:cNvPicPr>
            <a:picLocks noChangeAspect="1" noChangeArrowheads="1"/>
          </p:cNvPicPr>
          <p:nvPr/>
        </p:nvPicPr>
        <p:blipFill>
          <a:blip r:embed="rId2"/>
          <a:srcRect l="2788" r="5019" b="6951"/>
          <a:stretch>
            <a:fillRect/>
          </a:stretch>
        </p:blipFill>
        <p:spPr bwMode="auto">
          <a:xfrm>
            <a:off x="323528" y="188639"/>
            <a:ext cx="8568952" cy="64864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C:\Users\1\Desktop\окна\IMG_20210508_130632.jpg"/>
          <p:cNvPicPr>
            <a:picLocks noChangeAspect="1" noChangeArrowheads="1"/>
          </p:cNvPicPr>
          <p:nvPr/>
        </p:nvPicPr>
        <p:blipFill>
          <a:blip r:embed="rId2"/>
          <a:srcRect l="7854" r="9366" b="24800"/>
          <a:stretch>
            <a:fillRect/>
          </a:stretch>
        </p:blipFill>
        <p:spPr bwMode="auto">
          <a:xfrm>
            <a:off x="0" y="188640"/>
            <a:ext cx="9144000" cy="62299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1" name="Picture 3" descr="C:\Users\1\Desktop\окна\IMG_20210511_135554.jpg"/>
          <p:cNvPicPr>
            <a:picLocks noChangeAspect="1" noChangeArrowheads="1"/>
          </p:cNvPicPr>
          <p:nvPr/>
        </p:nvPicPr>
        <p:blipFill>
          <a:blip r:embed="rId2"/>
          <a:srcRect t="6810" b="2867"/>
          <a:stretch>
            <a:fillRect/>
          </a:stretch>
        </p:blipFill>
        <p:spPr bwMode="auto">
          <a:xfrm rot="5400000">
            <a:off x="3984092" y="1136588"/>
            <a:ext cx="5877272" cy="39813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764704"/>
            <a:ext cx="26642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smtClean="0"/>
              <a:t>Майский праздник – День Победы Отмечает вся страна.</a:t>
            </a:r>
            <a:endParaRPr lang="ru-RU" sz="4000"/>
          </a:p>
        </p:txBody>
      </p:sp>
    </p:spTree>
  </p:cSld>
  <p:clrMapOvr>
    <a:masterClrMapping/>
  </p:clrMapOvr>
  <p:transition advClick="0" advTm="10000"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4" descr="C:\Users\1\Desktop\окна\IMG_20210511_135641.jpg"/>
          <p:cNvPicPr>
            <a:picLocks noChangeAspect="1" noChangeArrowheads="1"/>
          </p:cNvPicPr>
          <p:nvPr/>
        </p:nvPicPr>
        <p:blipFill>
          <a:blip r:embed="rId2"/>
          <a:srcRect l="13414" t="9607" r="22272" b="13343"/>
          <a:stretch>
            <a:fillRect/>
          </a:stretch>
        </p:blipFill>
        <p:spPr bwMode="auto">
          <a:xfrm>
            <a:off x="1835696" y="0"/>
            <a:ext cx="7101923" cy="6381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C:\Users\1\Desktop\окна\IMG_20210511_135513.jpg"/>
          <p:cNvPicPr>
            <a:picLocks noChangeAspect="1" noChangeArrowheads="1"/>
          </p:cNvPicPr>
          <p:nvPr/>
        </p:nvPicPr>
        <p:blipFill>
          <a:blip r:embed="rId2"/>
          <a:srcRect l="7320" t="3926" r="26839" b="16874"/>
          <a:stretch>
            <a:fillRect/>
          </a:stretch>
        </p:blipFill>
        <p:spPr bwMode="auto">
          <a:xfrm>
            <a:off x="1619672" y="332656"/>
            <a:ext cx="6784368" cy="61206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 descr="C:\Users\1\Desktop\окна\IMG_20210511_135421.jpg"/>
          <p:cNvPicPr>
            <a:picLocks noChangeAspect="1" noChangeArrowheads="1"/>
          </p:cNvPicPr>
          <p:nvPr/>
        </p:nvPicPr>
        <p:blipFill>
          <a:blip r:embed="rId2"/>
          <a:srcRect l="16203" t="19848" r="27386" b="12957"/>
          <a:stretch>
            <a:fillRect/>
          </a:stretch>
        </p:blipFill>
        <p:spPr bwMode="auto">
          <a:xfrm>
            <a:off x="1907704" y="332656"/>
            <a:ext cx="6984776" cy="62400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C:\Users\1\Desktop\окна\IMG_20210511_135210.jpg"/>
          <p:cNvPicPr>
            <a:picLocks noChangeAspect="1" noChangeArrowheads="1"/>
          </p:cNvPicPr>
          <p:nvPr/>
        </p:nvPicPr>
        <p:blipFill>
          <a:blip r:embed="rId2"/>
          <a:srcRect l="9177" t="28076" r="3615" b="17745"/>
          <a:stretch>
            <a:fillRect/>
          </a:stretch>
        </p:blipFill>
        <p:spPr bwMode="auto">
          <a:xfrm>
            <a:off x="1331640" y="476672"/>
            <a:ext cx="7524328" cy="35059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221088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smtClean="0"/>
              <a:t>В небе праздничный салют, фейерверки там и тут! </a:t>
            </a:r>
            <a:endParaRPr lang="ru-RU" sz="4400"/>
          </a:p>
        </p:txBody>
      </p:sp>
    </p:spTree>
  </p:cSld>
  <p:clrMapOvr>
    <a:masterClrMapping/>
  </p:clrMapOvr>
  <p:transition advClick="0" advTm="10000"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 descr="C:\Users\1\Desktop\окна\IMG_20210511_135338.jpg"/>
          <p:cNvPicPr>
            <a:picLocks noChangeAspect="1" noChangeArrowheads="1"/>
          </p:cNvPicPr>
          <p:nvPr/>
        </p:nvPicPr>
        <p:blipFill>
          <a:blip r:embed="rId2"/>
          <a:srcRect l="1806" r="15224" b="2877"/>
          <a:stretch>
            <a:fillRect/>
          </a:stretch>
        </p:blipFill>
        <p:spPr bwMode="auto">
          <a:xfrm>
            <a:off x="1691680" y="0"/>
            <a:ext cx="7200800" cy="63218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6.14"/>
  <p:tag name="AS_TITLE" val="Aspose.Slides for .NET 2.0"/>
  <p:tag name="AS_VERSION" val="20.6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Grizli777</Company>
  <PresentationFormat>On-screen Show (4:3)</PresentationFormat>
  <Paragraphs>7</Paragraphs>
  <Slides>13</Slides>
  <Notes>0</Notes>
  <TotalTime>43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baseType="lpstr" size="16">
      <vt:lpstr>Arial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Слайд 1</dc:title>
  <cp:revision>8</cp:revision>
  <dcterms:created xsi:type="dcterms:W3CDTF">2021-05-11T06:07:40Z</dcterms:created>
  <dcterms:modified xsi:type="dcterms:W3CDTF">2021-05-12T02:55:17Z</dcterms:modified>
</cp:coreProperties>
</file>