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4E26-FEFE-4976-8593-7D4C21E8925B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052-2ABF-427B-981C-51A311273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4E26-FEFE-4976-8593-7D4C21E8925B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052-2ABF-427B-981C-51A311273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4E26-FEFE-4976-8593-7D4C21E8925B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052-2ABF-427B-981C-51A311273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4E26-FEFE-4976-8593-7D4C21E8925B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052-2ABF-427B-981C-51A311273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4E26-FEFE-4976-8593-7D4C21E8925B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052-2ABF-427B-981C-51A311273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4E26-FEFE-4976-8593-7D4C21E8925B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052-2ABF-427B-981C-51A311273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4E26-FEFE-4976-8593-7D4C21E8925B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052-2ABF-427B-981C-51A311273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4E26-FEFE-4976-8593-7D4C21E8925B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052-2ABF-427B-981C-51A311273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4E26-FEFE-4976-8593-7D4C21E8925B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052-2ABF-427B-981C-51A311273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4E26-FEFE-4976-8593-7D4C21E8925B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052-2ABF-427B-981C-51A311273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4E26-FEFE-4976-8593-7D4C21E8925B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052-2ABF-427B-981C-51A311273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B4E26-FEFE-4976-8593-7D4C21E8925B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32052-2ABF-427B-981C-51A311273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3646459_55-p-fon-dlya-prezentatsii-literaturnoe-chtenie-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4941168"/>
            <a:ext cx="565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564904"/>
            <a:ext cx="551125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Кодекс профессиональной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этики педагогов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667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казённое дошкольное образовательное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учреждение  «Детский сад №1 п. Алексеевск Киренского района»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Иркутская область, Киренский район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п. Алексеевск, ул. Чапаева 46 А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544522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>
                <a:latin typeface="Bahnschrift SemiLight" pitchFamily="34" charset="0"/>
              </a:rPr>
              <a:t>Составил </a:t>
            </a:r>
          </a:p>
          <a:p>
            <a:pPr algn="r"/>
            <a:r>
              <a:rPr lang="ru-RU" b="1" dirty="0" smtClean="0">
                <a:latin typeface="Bahnschrift SemiLight" pitchFamily="34" charset="0"/>
              </a:rPr>
              <a:t>Старший воспитатель </a:t>
            </a:r>
          </a:p>
          <a:p>
            <a:pPr algn="r"/>
            <a:r>
              <a:rPr lang="ru-RU" b="1" dirty="0" err="1" smtClean="0">
                <a:latin typeface="Bahnschrift SemiLight" pitchFamily="34" charset="0"/>
              </a:rPr>
              <a:t>Шигапова</a:t>
            </a:r>
            <a:r>
              <a:rPr lang="ru-RU" b="1" dirty="0" smtClean="0">
                <a:latin typeface="Bahnschrift SemiLight" pitchFamily="34" charset="0"/>
              </a:rPr>
              <a:t> М.В</a:t>
            </a:r>
            <a:endParaRPr lang="ru-RU" b="1" dirty="0">
              <a:latin typeface="Bahnschrift SemiLight" pitchFamily="34" charset="0"/>
            </a:endParaRPr>
          </a:p>
        </p:txBody>
      </p:sp>
      <p:pic>
        <p:nvPicPr>
          <p:cNvPr id="11" name="Picture 2" descr="C:\Users\user\Desktop\20211001_2256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350230"/>
            <a:ext cx="1078284" cy="1268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3646459_55-p-fon-dlya-prezentatsii-literaturnoe-chtenie-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332657"/>
            <a:ext cx="896448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2.3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Взаимоотношения с администрацией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2.3.1 Образовательное учреждение базируется на принципах свободы слова и убеждений, терпимости, демократичности и справедливости.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2.3.2 В образовательных учреждениях соблюдается культура общения, выражающаяся во взаимном уважении, доброжелательности и умении находить общий язык. Ответственность за поддержание такой атмосферы несет заведующий ДОУ.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2.3.3 Администрация ДОУ терпимо относится к разнообразию политических, религиозных, философских взглядов, вкусов и мнений, создает условия для обмена взглядами, возможности договориться и найти общий язык. Различные статусы педагогов, квалификационные категории и обязанности не должны препятствовать равноправному выражению всеми педагогами своего мнения и защите своих убеждений.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2.3.4 Администрация не может дискриминировать, игнорировать или преследовать педагогов за их убеждения или на основании личных симпатий или антипатий. Отношения администрации с каждым из педагогов основываются на принципе равноправия.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2.3.5 Администрация не может требовать или собирать информацию о личной жизни педагога, не связанной с выполнением им своих трудовых обязанностей.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2.3.6 Оценки и решения заведующего ДОУ должны быть беспристрастными и основываться на фактах и реальных заслугах педагогов.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2.3.7 Педагоги имеют право получать от администрации информацию, имеющую значение для работы их учреждения. Администрация не имеет права скрывать или тенденциозно извращать информацию, могущую повлиять на карьеру педагога и на качество его труда. Важные для педагогического сообщества решения принимаются в учреждении на основе принципов открытости и общего участия.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2.3.8 ДОУ дорожит своей репутацией. Интриги, непреодолимые конфликты, вредительство коллегам и раскол в педагогическом сообществе мешают образовательному и воспитательному учреждению выполнять свои непосредственные функции.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3646459_55-p-fon-dlya-prezentatsii-literaturnoe-chtenie-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7052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2.4 Отношения с родителями и опекунами воспитанников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2.4.1 Педагог консультирует родителей и опекунов по проблемам воспитания детей, помогает смягчить конфликты между родителями и детьми.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2.4.2 Педагог не разглашает высказанное детьми мнение о своих родителях или опекунах или мнение родителей или опекунов - о детях. За исключением случаев угрожающих жизни и здоровью воспитанника. Передавать такое мнение другой стороне можно лишь с согласия лица, довершившего педагогу упомянутое мнение. 2.4.3 Педагоги должны уважительно и доброжелательно общаться с родителями воспитанников. Они не побуждают родительские комитеты, чтобы они по каким-либо поводам организовывали для педагогов угощения, поздравления и тому подобное. 2.4.4 Отношения педагогов с родителями не должны оказывать влияния на оценку личности и достижений детей.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2.4.5 На отношения педагогов с воспитанниками и на их оценку не должна влиять поддержка, оказываемая их родителями или опекунами ДОУ.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2.4.6 Педагог терпимо относится к религиозным убеждениям и политическим взглядам родителей или опекунов.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2.4.7. Педагог при общении с родителями (законными представителями) постоянно заботится о культуре своей речи и общения. В его речи нет ругательств, вульгаризмов, грубых и оскорбительных фраз.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2.4.8 Педагог не обсуждает с родителями (законными представителями) проблемы детского сада, личные проблемы и проблемы своих коллег, а также не участвуют в обсуждении и оценке других родителей воспитанников.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3646459_55-p-fon-dlya-prezentatsii-literaturnoe-chtenie-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1484784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2.5 Взаимоотношения с обществом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2.5.1 Педагог является не только учителем, тренером и воспитателем детей, но и общественным просветителем, хранителем культурных ценностей, порядочными образованным человеком.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2.5.2 Педагог старается внести свой вклад в согласие общества. Не только в частной, но и в общественной жизни педагог избегает распрей, конфликтов, ссор. Он более других готов предвидеть и решать проблемы, разногласия, знает способы их решения.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2.5.3 Педагог хорошо понимает и исполняет свой гражданский долг и социальную роль. Он избегает подчеркнутой исключительности, однако также не склонен и к тому, чтобы приспособленчески опуститься до какого - либо окружения и слиться с ним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3646459_55-p-fon-dlya-prezentatsii-literaturnoe-chtenie-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908720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АКАДЕМИЧЕСКАЯ СВОБОДА И СВОБОДА СЛОВА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3.1 Педагог имеет право пользоваться различными источниками информации.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3.2 При отборе и передаче информации воспитанникам педагог соблюдает принципы объективности, пригодности и пристойности. Тенденциозное извращение информации или изменение ее авторства недопустимо.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3.3 Педагог может по своему усмотрению выбрать вид воспитательной деятельности и создавать новые методы воспитания, если они с профессиональной точки зрения пригодны, ответственны и пристойны.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3.4 Педагог имеет право открыто (в письменной или в устной форме) высказывать свое мнение о региональной или государственной политике просвещения, а также о действиях участников образовательного процесса, однако его утверждения не могут быть тенденциозно неточными, злонамеренными и оскорбительными.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3.5 Педагог не обнародует конфиденциальную служебную информацию, предназначенную для внутренних нужд ДОУ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3646459_55-p-fon-dlya-prezentatsii-literaturnoe-chtenie-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1556792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ИСПОЛЬЗОВАНИЕ ИНФОРМАЦИОННЫХ РЕСУРСОВ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4.1 Педагоги и административные работники должны бережно и обоснованно расходовать материальные и другие ресурсы.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Они не должны использовать имущество (помещения, мебель, телефон, телефакс, компьютер, копировальную технику, другое оборудование, почтовые услуги, транспортные средства, инструменты и материалы), а также свое рабочее время для личных нужд.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Случаи, в которых педагогам разрешается пользоваться вещами и рабочим временем, должны регламентироваться правилами сохранности имущества учреждения.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3646459_55-p-fon-dlya-prezentatsii-literaturnoe-chtenie-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980727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ЛИЧНЫЕ ИНТЕРЕСЫ И САМООТВОД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5.1 Педагог и заведующий ДОУ объективен и бескорыстен. Его служебные решения не подчиняются собственным интересам, а также личным интересам членов семьи, родственников и друзей.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5.2 Если педагог является членом совета, комиссии или иной рабочей группы, обязанной принимать решения, в которых он лично заинтересован, и в связи с этим не может сохранять беспристрастность, он сообщает об этом лицам, участвующим в обсуждении, и берет самоотвод от голосования или иного способа принятия решения.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5.3 Педагог не может представлять свое учреждение в судебном споре с другим учреждением, предприятием или физическими лицами в том случае, если с партнерами по данному делу его связывают какие-либо частные интересы или счеты, и он может быть заинтересован в том или ином исходе дела. О своей заинтересованности он должен сообщить главе администрации и лицам, рассматривающим данное дело.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3646459_55-p-fon-dlya-prezentatsii-literaturnoe-chtenie-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908720"/>
            <a:ext cx="856895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Внешний вид сотрудника ДОУ 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6.1. ОБЩИЕ ПРИНЦИПЫ СОЗДАНИЯ ПРИВЛЕКАТЕЛЬНОГО ВНЕШНЕГО ВИДА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6.1. 1.Аккуратность и опрятность Одежда должна быть обязательно чистой, свежей, выглаженной. Обувь должна быть чистой, ухоженной. Внешний вид должен соответствовать общепринятым в обществе нормам и исключать вызывающие детали. Сотрудники должны внимательно относиться к соблюдению правил личной гигиены (волосы, лицо и руки должны быть чистыми и ухоженными, используемые и дезодорирующие средства должны иметь легкий и нейтральный запах).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6.1.2. Сдержанность Всем сотрудникам ДОУ запрещается использовать для ношения в рабочее время следующие варианты одежды: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-Мини-юбки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-Слишком короткие блузки, открывающие часть живота или спины -Одежда с выраженной негативной символикой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3646459_55-p-fon-dlya-prezentatsii-literaturnoe-chtenie-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980727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6.2. Правила пользования средствами мобильной связи в ДОУ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 время занятий с детьми, совещаний, педсоветов, собраний, праздников, сна детей звук мобильного телефона необходимо переводить в беззвучный режим. </a:t>
            </a:r>
          </a:p>
          <a:p>
            <a:pPr marL="342900" indent="-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Запрещается использование в ДОУ гарнитуры мобильных телефонов. </a:t>
            </a:r>
          </a:p>
          <a:p>
            <a:pPr marL="342900" indent="-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На время телефонного разговора запрещено оставлять воспитанников без присмотра. </a:t>
            </a:r>
          </a:p>
          <a:p>
            <a:pPr marL="342900" indent="-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Разговор по мобильному телефону не должен быть длительным. </a:t>
            </a:r>
          </a:p>
          <a:p>
            <a:pPr marL="342900" indent="-34290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 Благотворительность и меценатство </a:t>
            </a:r>
          </a:p>
          <a:p>
            <a:pPr marL="342900" indent="-34290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7.1. ДОУ имеет право принимать бескорыстную помощь со стороны физических, юридических лиц. </a:t>
            </a:r>
          </a:p>
          <a:p>
            <a:pPr marL="342900" indent="-34290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7.2. Педагог является честным человеком и строго соблюдает законодательство Российской Федерации. С профессиональной этикой педагога не сочетаются ни получение взятки, ни ее дача.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3646459_55-p-fon-dlya-prezentatsii-literaturnoe-chtenie-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 descr="00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32656"/>
            <a:ext cx="7632848" cy="54452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536" y="5517233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3646459_55-p-fon-dlya-prezentatsii-literaturnoe-chtenie-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0"/>
            <a:ext cx="864096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Назначение кодекса профессиональной этики педагогов ДОУ: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Нормами кодекса профессиональной этики педагогов руководствуются педагоги и все сотрудники дошкольного образовательного учреждения.</a:t>
            </a: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Данный кодекс профессиональной этики педагогов (далее - КПЭП) определяет основные нормы профессиональной этики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регулирующие отношения между педагогами и их воспитанниками, а также другими членами общественности образовательного учреждения; 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защищающие их человеческую ценность и достоинство;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поддерживающие качество профессиональной деятельности педагогов и честь их профессии; 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создающие культуру образовательного учреждения, основанную на доверии, ответственности и справедливости.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Нормы педагогической этики устанавливаются на основании общечеловеческих моральных норм, конституционных положений и законодательных актов Российской Федерации, а также на основании положений прав человека и прав ребенка.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Основу норм КПЭП составляют следующие основные принципы: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Человечность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Справедливость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Профессиональность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Ответственность, терпимость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Демократичность, партнерство и солидарность.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3646459_55-p-fon-dlya-prezentatsii-literaturnoe-chtenie-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188640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ПОЛОЖЕНИЯ </a:t>
            </a:r>
          </a:p>
          <a:p>
            <a:pPr marL="514350" indent="-5143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1.1 Личность педагога </a:t>
            </a:r>
          </a:p>
          <a:p>
            <a:pPr marL="514350" indent="-5143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1.1.1 Знание и соблюдение работниками положений</a:t>
            </a:r>
          </a:p>
          <a:p>
            <a:pPr marL="514350" indent="-5143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Кодекса является одним из критериев оценки качества</a:t>
            </a:r>
          </a:p>
          <a:p>
            <a:pPr marL="514350" indent="-5143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их профессиональной деятельности и трудовой</a:t>
            </a:r>
          </a:p>
          <a:p>
            <a:pPr marL="514350" indent="-5143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дисциплины; </a:t>
            </a:r>
          </a:p>
          <a:p>
            <a:pPr marL="514350" indent="-514350"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соответствии со статьёй 21 Трудового кодекса РФ</a:t>
            </a:r>
          </a:p>
          <a:p>
            <a:pPr marL="514350" indent="-514350"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работник обязан: </a:t>
            </a:r>
          </a:p>
          <a:p>
            <a:pPr marL="514350" indent="-5143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добросовестно исполнять свои трудовые обязанности,</a:t>
            </a:r>
          </a:p>
          <a:p>
            <a:pPr marL="514350" indent="-5143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возложенные на него трудовым договором; </a:t>
            </a:r>
          </a:p>
          <a:p>
            <a:pPr marL="514350" indent="-5143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-соблюдать правила внутреннего трудового распорядка;</a:t>
            </a:r>
          </a:p>
          <a:p>
            <a:pPr marL="514350" indent="-5143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-соблюдать трудовую дисциплину; </a:t>
            </a:r>
          </a:p>
          <a:p>
            <a:pPr marL="514350" indent="-5143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-выполнять установленные нормы труда; </a:t>
            </a:r>
          </a:p>
          <a:p>
            <a:pPr marL="514350" indent="-5143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-соблюдать требования по охране труда и обеспечению</a:t>
            </a:r>
          </a:p>
          <a:p>
            <a:pPr marL="514350" indent="-5143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безопасности труда; </a:t>
            </a:r>
          </a:p>
          <a:p>
            <a:pPr marL="514350" indent="-5143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бережно относиться к имуществу работодателя;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3646459_55-p-fon-dlya-prezentatsii-literaturnoe-chtenie-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764704"/>
            <a:ext cx="88924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Работники, сознавая ответственность перед гражданами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должны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незамедлительно сообщить руководителю о возникновении ситуации, представляющей угрозу жизни и здоровью людей, сохранности имущества ДОУ;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исполнении должностных обязанностей исключать действия, связанные с влиянием каких-либо личных (финансовых) и иных интересов, препятствующих добросовестному исполнению ими должностных обязанностей;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воздерживаться от поведения, которое могло бы вызвать сомнение в добросовестном исполнении работником должностных обязанностей, а также избегать конфликтных ситуаций, способных нанести ущерб его репутации или авторитету государственного учреждения;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противодействовать проявлениям коррупции и предпринимать меры по ее профилактике в порядке, установленном действующим законодательством;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проявлять при исполнении должностных обязанностей честность, беспристрастность и справедливость, не допускать коррупционно опасного поведения ( поведение, которое может восприниматься окружающими как обещание или предложение дачи взятки либо возможность совершить иное коррупционное правонарушение)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3646459_55-p-fon-dlya-prezentatsii-literaturnoe-chtenie-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332657"/>
            <a:ext cx="81369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1.1.2 Профессиональная этика педагога требует призвания, преданности своей работе и чувства ответственности при исполнении своих обязанностей. 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1.1.3 Педагог требователен по отношению к себе и стремится к самосовершенствованию. Для него характерны: самонаблюдение, самоопределение и самовоспитание. 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1.1.4 Для педагога необходимо постоянное обновление. Он занимается своим образованием, повышением квалификации и поиском наилучших методов работы. 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1.1.5 Педагог несет ответственность за качество и результаты доверенной ему педагогической работы - воспитания. 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1.1.6 Педагог несет ответственность за физическую, интеллектуальную, эмоциональную и духовную защиту детей, оставленных под его присмотром. 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1.1.7 Педагог несет ответственность за порученные ему администрацией функции и доверенные ресурсы.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3646459_55-p-fon-dlya-prezentatsii-literaturnoe-chtenie-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404664"/>
            <a:ext cx="86409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1.2 Авторитет, честь, репутация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1.2.1 Своим поведением педагог поддерживает и защищает исторически сложившуюся профессиональную честь педагога.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1.2.2 Педагог передает молодому поколению национальные и общечеловеческие культурные ценности, принимает посильное участие в процессе культурного развития.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1.2.3 Он не может заниматься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противокультурной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деятельностью ни при исполнении своих прямых обязанностей, ни за пределами образовательного учреждения.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1.2.4 В общении со своими воспитанниками и во всех остальных случаях педагог уважителен, вежлив и корректен. Он знает и соблюдает нормы этикета, подходящие для каждой отдельно взятой ситуации.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1.2.5 Авторитет педагога основывается на компетенции, справедливости, такте, умении заботиться о своих воспитанниках. Педагог не создает свой авторитет при помощи некорректных способов и не злоупотребляет им.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1.2.6 Педагог воспитывает на своем положительном примере. Он не спешит осуждать и не требует от других того, что сам соблюдать не в силах.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1.2.7 Педагог имеет право на неприкосновенность личной жизни, однако выбранный им образ жизни не должен ронять престиж профессии, извращать его отношения с воспитанниками и коллегами или мешать исполнению профессиональных обязанностей.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1.2.8 Пьянство и злоупотребление другими одурманивающими веществами несовместимо с профессией педагога.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1.2.9 Педагог дорожит своей репутацией.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3646459_55-p-fon-dlya-prezentatsii-literaturnoe-chtenie-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04664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ВЗАИМООТНОШЕНИЯ С ДРУГИМИ ЛИЦАМИ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2.1 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Общение педагога с воспитанниками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2.1.1 Педагог сам выбирает подходящий стиль общения с воспитанниками, основанный на взаимном уважении.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2.1.2 В первую очередь педагог должен быть требователен к себе. Требовательность педагога по отношению к воспитаннику позитивна и хорошо обоснованна. Педагог никогда не должен терять чувства меры и самообладания.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2.1.3 Педагог выбирает такие методы работы, которые поощряют в его воспитанниках развитие положительных черт и взаимоотношений: самостоятельность, самоконтроль, самовоспитание, желание сотрудничать и помогать другим.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2.1.4 При оценке поведения и достижений своих воспитанников педагог стремится укреплять их самоуважение и веру в свои силы, показывать им возможности совершенствования, повышать мотивацию обучения.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3646459_55-p-fon-dlya-prezentatsii-literaturnoe-chtenie-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1340767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2.1.6 Педагог является беспристрастным, одинаково доброжелательным и благосклонным ко всем своим воспитанникам. Приняв необоснованно принижающие воспитанника оценочные решения, педагог должен постараться немедленно исправить свою ошибку.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2.1.7 При оценке достижений воспитанников педагог стремится к объективности и справедливости.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2.1.8 Педагог постоянно заботится о культуре своей речи и общения. В его речи нет ругательств, вульгаризмов, грубых и оскорбительных фраз.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2.1.9 Педагог соблюдает дискретность. Педагогу запрещается сообщать другим лицам доверенную лично ему воспитанником информацию, за исключением случаев, предусмотренных законодательством.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2.2 Педагог не злоупотребляет своим служебным положением. Он не может использовать своих воспитанников, требовать от них каких-либо услуг или одолжений.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2.2.1 Педагог терпимо относится к религиозным убеждениям и политическим взглядам своих воспитанников. Он не имеет права навязывать воспитанникам свои взгляды.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3646459_55-p-fon-dlya-prezentatsii-literaturnoe-chtenie-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260648"/>
            <a:ext cx="8496944" cy="695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2.2 Общение между педагогами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2.2.1 Взаимоотношения между педагогами основываются на принципах коллегиальности, партнерства и уважения. Педагог защищает не только свой авторитет, но и авторитет своих коллег. Он не принижает своих коллег в присутствии воспитанников или других лиц.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2.2.2 Педагоги избегают необоснованных и скандальных конфликтов во взаимоотношениях. В случае возникновения разногласий они стремятся к их конструктивному решению.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2.2.3 Педагоги одного и того же образовательного учреждения избегают конкуренции, мешающей их партнерству при выполнении общего дела. Педагогов объединяют взаимовыручка, поддержка, открытость и доверие.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2.2.4 Правом и обязанностью педагога является оценка деятельности коллег и администрации. Критика, в первую очередь, должна быть внутренней, т. е. она должна высказываться в ДОУ, а не за пределами ДОУ. Высказывать ее следует с глазу на глаз, а не за глаза. В детском саду и других образовательных учреждениях не должно быть места сплетням.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2.2.5 Критику следует обнародовать только в тех случаях, если на нее совершенно не реагируют, если она провоцирует преследования со стороны администрации или в случаях выявления преступной деятельности.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2.2.6 Критика, направленная на работу, решения, взгляды и поступки коллег или администрации, не должна унижать подвергаемое критике лицо. Она должна быть обоснованной, конструктивной, тактичной, необидной, доброжелательной. Важнейшие проблемы и решения в педагогической жизни обсуждаются и принимаются в открытых педагогических дискуссиях.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2343</Words>
  <Application>Microsoft Office PowerPoint</Application>
  <PresentationFormat>Экран (4:3)</PresentationFormat>
  <Paragraphs>146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15</cp:revision>
  <dcterms:created xsi:type="dcterms:W3CDTF">2023-10-15T06:23:01Z</dcterms:created>
  <dcterms:modified xsi:type="dcterms:W3CDTF">2023-11-01T15:27:18Z</dcterms:modified>
</cp:coreProperties>
</file>