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0588" autoAdjust="0"/>
    <p:restoredTop sz="94660"/>
  </p:normalViewPr>
  <p:slideViewPr>
    <p:cSldViewPr>
      <p:cViewPr>
        <p:scale>
          <a:sx n="100" d="100"/>
          <a:sy n="100" d="100"/>
        </p:scale>
        <p:origin x="-636" y="6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63A47-379A-471B-BF26-FAF5D4136B69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385C4-D25F-407B-976D-12CC874E6C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63A47-379A-471B-BF26-FAF5D4136B69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385C4-D25F-407B-976D-12CC874E6C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63A47-379A-471B-BF26-FAF5D4136B69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385C4-D25F-407B-976D-12CC874E6C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63A47-379A-471B-BF26-FAF5D4136B69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385C4-D25F-407B-976D-12CC874E6C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63A47-379A-471B-BF26-FAF5D4136B69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385C4-D25F-407B-976D-12CC874E6C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63A47-379A-471B-BF26-FAF5D4136B69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385C4-D25F-407B-976D-12CC874E6C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63A47-379A-471B-BF26-FAF5D4136B69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385C4-D25F-407B-976D-12CC874E6C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63A47-379A-471B-BF26-FAF5D4136B69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385C4-D25F-407B-976D-12CC874E6C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63A47-379A-471B-BF26-FAF5D4136B69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385C4-D25F-407B-976D-12CC874E6C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63A47-379A-471B-BF26-FAF5D4136B69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385C4-D25F-407B-976D-12CC874E6C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63A47-379A-471B-BF26-FAF5D4136B69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385C4-D25F-407B-976D-12CC874E6C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63A47-379A-471B-BF26-FAF5D4136B69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385C4-D25F-407B-976D-12CC874E6C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85728"/>
            <a:ext cx="9144000" cy="1857388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Муниципальное казённое дошкольное образовательное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учреждение  «Детский сад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№1 п.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Алексеевск Киренского района»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Иркутская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область, Киренский район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п. Алексеевск, ул. Чапаева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46 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2285992"/>
            <a:ext cx="8215370" cy="3786214"/>
          </a:xfrm>
        </p:spPr>
        <p:txBody>
          <a:bodyPr>
            <a:normAutofit lnSpcReduction="10000"/>
          </a:bodyPr>
          <a:lstStyle/>
          <a:p>
            <a:pPr lvl="0" algn="just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Название практики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indent="360363" algn="just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Тестопластика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как средство развития мелкой моторики рук у детей раннего возраста».</a:t>
            </a:r>
          </a:p>
          <a:p>
            <a:pPr algn="just"/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Направление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практики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algn="just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Ранний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возраст – успешная стартовая платформа развития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ребенка</a:t>
            </a:r>
          </a:p>
          <a:p>
            <a:pPr indent="449263" algn="just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</a:t>
            </a:r>
          </a:p>
          <a:p>
            <a:pPr indent="449263" algn="just"/>
            <a:endPara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algn="just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</a:t>
            </a:r>
            <a:r>
              <a:rPr lang="ru-RU" sz="1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Шигапова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М.В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C:\Users\user\Desktop\20211001_2256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24" y="5572140"/>
            <a:ext cx="889620" cy="104639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285728"/>
            <a:ext cx="5000628" cy="6357958"/>
          </a:xfrm>
        </p:spPr>
        <p:txBody>
          <a:bodyPr>
            <a:normAutofit fontScale="55000" lnSpcReduction="20000"/>
          </a:bodyPr>
          <a:lstStyle/>
          <a:p>
            <a:pPr algn="just"/>
            <a:endParaRPr lang="ru-RU" sz="4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Именно </a:t>
            </a:r>
            <a:r>
              <a:rPr lang="ru-RU" sz="4200" b="1" dirty="0">
                <a:latin typeface="Times New Roman" pitchFamily="18" charset="0"/>
                <a:cs typeface="Times New Roman" pitchFamily="18" charset="0"/>
              </a:rPr>
              <a:t>занятия лепкой имеют уникальные возможности для развития всех психических свойств личности ребенка, для развития тонкой моторики рук. Если в других видах ручного труда чаще всего основную работу осуществляет ведущая рука, то во время лепки одинаково работают обе руки. Ребенок, начавший лепить в раннем возрасте, существенно опережает своих сверстников в освоении различных навыков. И дело здесь не в том, что он раньше начал практиковаться в лепке, а в том, что лепка рано разбудила его интеллектуальные и творческие задатки, приобретаемые ребенком благодаря лепке.</a:t>
            </a:r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8473" y="571480"/>
            <a:ext cx="4125527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4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внимание!!!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9434" t="21739" b="18841"/>
          <a:stretch>
            <a:fillRect/>
          </a:stretch>
        </p:blipFill>
        <p:spPr bwMode="auto">
          <a:xfrm>
            <a:off x="500034" y="1285860"/>
            <a:ext cx="8358246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143008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Срок реализации практики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: долгосрочный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Актуальность практики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indent="360363"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Технология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тестопластики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- средство, которое помогает решать задачи всестороннего развития ребёнка и приобретение нового опыта во всех образовательных областях. Работа с солёным тестом способствует более успешному развитию речи детей, развитию мелкой моторики, тактильной стимуляции движения рук, познавательному, социально-коммуникативному и художественно-эстетическому развитию.</a:t>
            </a:r>
          </a:p>
        </p:txBody>
      </p:sp>
    </p:spTree>
  </p:cSld>
  <p:clrMapOvr>
    <a:masterClrMapping/>
  </p:clrMapOvr>
  <p:transition advClick="0" advTm="3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7758138" cy="714380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Знакомство детей </a:t>
            </a: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с солёным тестом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b="1" dirty="0"/>
              <a:t>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Дана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возможность детям попробовать лепить из солёного теста (скатывания «колобка», «колбаски»,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сплющивания), а также воспитывать художественный вкус, аккуратность.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098" name="Picture 2" descr="C:\Users\user\Desktop\Новая папка\20210126_16184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6031" t="39919" r="8024" b="12874"/>
          <a:stretch>
            <a:fillRect/>
          </a:stretch>
        </p:blipFill>
        <p:spPr bwMode="auto">
          <a:xfrm>
            <a:off x="253248" y="2428868"/>
            <a:ext cx="4533066" cy="4000528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13857" t="45519"/>
          <a:stretch>
            <a:fillRect/>
          </a:stretch>
        </p:blipFill>
        <p:spPr bwMode="auto">
          <a:xfrm>
            <a:off x="5000628" y="2428868"/>
            <a:ext cx="392909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3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8229600" cy="142876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Создание дидактической игры – лото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мире профессий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 Цель: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формирование первичных представлений о труде взрослых, его роли в обществе и жизни каждого человека.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Уточнять, конкретизировать представления детей о труде повара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t="31373"/>
          <a:stretch>
            <a:fillRect/>
          </a:stretch>
        </p:blipFill>
        <p:spPr bwMode="auto">
          <a:xfrm>
            <a:off x="214282" y="2500306"/>
            <a:ext cx="4334677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6314" t="20109" b="15094"/>
          <a:stretch>
            <a:fillRect/>
          </a:stretch>
        </p:blipFill>
        <p:spPr bwMode="auto">
          <a:xfrm>
            <a:off x="5072066" y="2500306"/>
            <a:ext cx="3857652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3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/>
              <a:t>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Сувенир </a:t>
            </a: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для папы 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Моя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ладошка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3200" dirty="0"/>
              <a:t>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Закрепить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умения и навыки, полученные ранее </a:t>
            </a:r>
            <a:r>
              <a:rPr lang="ru-RU" sz="2700" i="1" dirty="0">
                <a:latin typeface="Times New Roman" pitchFamily="18" charset="0"/>
                <a:cs typeface="Times New Roman" pitchFamily="18" charset="0"/>
              </a:rPr>
              <a:t>(лепить шар, раскатывать лепешку, оставлять </a:t>
            </a:r>
            <a:r>
              <a:rPr lang="ru-RU" sz="2700" i="1" dirty="0" smtClean="0">
                <a:latin typeface="Times New Roman" pitchFamily="18" charset="0"/>
                <a:cs typeface="Times New Roman" pitchFamily="18" charset="0"/>
              </a:rPr>
              <a:t>отпечаток).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user\Desktop\Новая папка\20210215_09514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21238" b="15159"/>
          <a:stretch>
            <a:fillRect/>
          </a:stretch>
        </p:blipFill>
        <p:spPr bwMode="auto">
          <a:xfrm>
            <a:off x="285720" y="1857364"/>
            <a:ext cx="3888016" cy="4572032"/>
          </a:xfrm>
          <a:prstGeom prst="rect">
            <a:avLst/>
          </a:prstGeom>
          <a:noFill/>
        </p:spPr>
      </p:pic>
      <p:pic>
        <p:nvPicPr>
          <p:cNvPr id="6147" name="Picture 3" descr="C:\Users\user\Desktop\Новая папка\20210215_0959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4209" r="9505" b="8453"/>
          <a:stretch>
            <a:fillRect/>
          </a:stretch>
        </p:blipFill>
        <p:spPr bwMode="auto">
          <a:xfrm>
            <a:off x="4500562" y="1857364"/>
            <a:ext cx="4143404" cy="457203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1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85852" y="5715016"/>
            <a:ext cx="7215238" cy="857256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«Папе с  любовью!»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user\Desktop\Новая папка\20210301_12173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2857" t="17658" r="2857" b="17007"/>
          <a:stretch>
            <a:fillRect/>
          </a:stretch>
        </p:blipFill>
        <p:spPr bwMode="auto">
          <a:xfrm>
            <a:off x="285720" y="285728"/>
            <a:ext cx="8429684" cy="542928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74720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Открытое  занятие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по трудовому воспитанию в первой младшей группе   </a:t>
            </a: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«Профессия повар. Лепка из солёного теста»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6367" t="14439" r="8726" b="24240"/>
          <a:stretch>
            <a:fillRect/>
          </a:stretch>
        </p:blipFill>
        <p:spPr bwMode="auto">
          <a:xfrm>
            <a:off x="214283" y="1714488"/>
            <a:ext cx="4357718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l="6958" t="13768" r="1061" b="17473"/>
          <a:stretch>
            <a:fillRect/>
          </a:stretch>
        </p:blipFill>
        <p:spPr bwMode="auto">
          <a:xfrm>
            <a:off x="4929190" y="1714488"/>
            <a:ext cx="4000528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21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357322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акрепляем 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представление о </a:t>
            </a: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профессии повара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вызвали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интерес к созданию объёмных и силуэтных фигурок из теста,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закрепили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способы получения изображения с помощью формочек для выпечки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t="26538" r="-1210" b="5223"/>
          <a:stretch>
            <a:fillRect/>
          </a:stretch>
        </p:blipFill>
        <p:spPr bwMode="auto">
          <a:xfrm>
            <a:off x="357158" y="2214554"/>
            <a:ext cx="3857652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3077" t="11667" r="1538"/>
          <a:stretch>
            <a:fillRect/>
          </a:stretch>
        </p:blipFill>
        <p:spPr bwMode="auto">
          <a:xfrm>
            <a:off x="4429124" y="2214554"/>
            <a:ext cx="4429156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21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715304" cy="2000264"/>
          </a:xfrm>
        </p:spPr>
        <p:txBody>
          <a:bodyPr>
            <a:no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Изготавливая из пластичного материала фигурки, картины, ребенок развивает фантазию, учится усидчивости, мыслить логически, развивает мелкую моторику рук. </a:t>
            </a:r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5879" t="17732" r="5274" b="7398"/>
          <a:stretch>
            <a:fillRect/>
          </a:stretch>
        </p:blipFill>
        <p:spPr bwMode="auto">
          <a:xfrm>
            <a:off x="4714876" y="2143116"/>
            <a:ext cx="4214842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 l="8343" t="2041"/>
          <a:stretch>
            <a:fillRect/>
          </a:stretch>
        </p:blipFill>
        <p:spPr bwMode="auto">
          <a:xfrm>
            <a:off x="285720" y="2143116"/>
            <a:ext cx="4210080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7526</TotalTime>
  <Words>186</Words>
  <Application>Microsoft Office PowerPoint</Application>
  <PresentationFormat>Экран (4:3)</PresentationFormat>
  <Paragraphs>22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Муниципальное казённое дошкольное образовательное учреждение  «Детский сад №1 п. Алексеевск Киренского района» Иркутская область, Киренский район  п. Алексеевск, ул. Чапаева 46 А</vt:lpstr>
      <vt:lpstr>Срок реализации практики: долгосрочный </vt:lpstr>
      <vt:lpstr> Знакомство детей с солёным тестом.  Дана возможность детям попробовать лепить из солёного теста (скатывания «колобка», «колбаски», сплющивания), а также воспитывать художественный вкус, аккуратность.  </vt:lpstr>
      <vt:lpstr>Создание дидактической игры – лото  «В мире профессий».  Цель: формирование первичных представлений о труде взрослых, его роли в обществе и жизни каждого человека.  Уточнять, конкретизировать представления детей о труде повара</vt:lpstr>
      <vt:lpstr> Сувенир для папы "Моя ладошка"  Закрепить умения и навыки, полученные ранее (лепить шар, раскатывать лепешку, оставлять отпечаток).</vt:lpstr>
      <vt:lpstr>Слайд 6</vt:lpstr>
      <vt:lpstr>Открытое  занятие по трудовому воспитанию в первой младшей группе   «Профессия повар. Лепка из солёного теста» </vt:lpstr>
      <vt:lpstr>Закрепляем  представление о профессии повара, вызвали интерес к созданию объёмных и силуэтных фигурок из теста, закрепили способы получения изображения с помощью формочек для выпечки </vt:lpstr>
      <vt:lpstr>Изготавливая из пластичного материала фигурки, картины, ребенок развивает фантазию, учится усидчивости, мыслить логически, развивает мелкую моторику рук. </vt:lpstr>
      <vt:lpstr>Слайд 10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казенное дошкольное  образовательное учреждение   «д/с №1 п. Алексеевск» Иркутская область, Киренский район  п. Алексеевск, ул. Чапаева 46 </dc:title>
  <dc:creator>Пользователь Windows</dc:creator>
  <cp:lastModifiedBy>Пользователь Windows</cp:lastModifiedBy>
  <cp:revision>5</cp:revision>
  <dcterms:created xsi:type="dcterms:W3CDTF">2021-10-29T06:36:32Z</dcterms:created>
  <dcterms:modified xsi:type="dcterms:W3CDTF">2021-11-10T03:09:45Z</dcterms:modified>
</cp:coreProperties>
</file>