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53513-10C2-493A-AF39-FE88FF671A5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5A12-7217-4A65-87F6-59C956C6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1613532892_42-p-fon-dlya-prezentatsii-muzikalnaya-tem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303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001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Музыкальная среда, как средство развития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креативности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дошкольника!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143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Представьте себе ребенка в пустой комнате. Что произойдет? Он приложит максимум усилий, чтобы покинуть ее: неинтересно, нечего делать... Поэтому в музыкальном зале создана богатая музыкальная предметно-развивающая среда для развития творческих способностей дошкольников. Содержание музыкальной среды следует соотносить с ведущим видом деятельности определённой возрастной группы. Динамичность содержания среды обеспечивает интерес к музыкальной деятельности детей, создает мотивацию, а затем и потребность в ней. ПРС музыкального зала должна быть вариативной, доступной, системной и эстетичной. Я считаю, что музыкальный зал-это лицо детского сада, где проходит не только детская деятельность, но и праздничные утренники, различные педагогические мероприятия, общие родительские собрания и разные встречи.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dmin\Desktop\1620967618_28-phonoteka_org-p-skazochnie-muzikalnie-foni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Презентацию выполнила: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Музыкальный руководитель: Кондратьева Лидия Рахибовна, МКДОУ «Детски сад №1 п. Алексеевск Киренский район» Иркутская область.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admin\Desktop\фотки ЛР\DSC02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496"/>
            <a:ext cx="4929222" cy="3520873"/>
          </a:xfrm>
          <a:prstGeom prst="ellipse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flipV="1">
            <a:off x="1071538" y="1000106"/>
            <a:ext cx="7429552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музыкального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1.СчиВВВвВВвввввввввввввввввввтаю, что развивающая среда художественно-эстетическому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1613532892_42-p-fon-dlya-prezentatsii-muzikalnaya-tem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0398"/>
          </a:xfrm>
          <a:prstGeom prst="rect">
            <a:avLst/>
          </a:prstGeom>
          <a:noFill/>
        </p:spPr>
      </p:pic>
      <p:pic>
        <p:nvPicPr>
          <p:cNvPr id="2" name="Рисунок 1" descr="C:\Users\FLAGMAN\Desktop\2014_05_11\IMG_0031.jpg"/>
          <p:cNvPicPr/>
          <p:nvPr/>
        </p:nvPicPr>
        <p:blipFill>
          <a:blip r:embed="rId3" cstate="print"/>
          <a:srcRect l="5452" t="5152" r="8284" b="21663"/>
          <a:stretch>
            <a:fillRect/>
          </a:stretch>
        </p:blipFill>
        <p:spPr bwMode="auto">
          <a:xfrm>
            <a:off x="1571604" y="0"/>
            <a:ext cx="5857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1613566174_51-p-fon-dlya-prezentatsii-po-muzike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Предметный компонент музыкальной среды.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admin\Desktop\DSC020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14356"/>
            <a:ext cx="2786082" cy="2286016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:\ФОТО\выпускной 2018год\20180529_1130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3643338" cy="2428892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 descr="D:\ФОТО\конкрс2018\конкурс арина\20180426_164450.jpg"/>
          <p:cNvPicPr/>
          <p:nvPr/>
        </p:nvPicPr>
        <p:blipFill>
          <a:blip r:embed="rId5" cstate="print"/>
          <a:srcRect r="39982" b="9806"/>
          <a:stretch>
            <a:fillRect/>
          </a:stretch>
        </p:blipFill>
        <p:spPr bwMode="auto">
          <a:xfrm>
            <a:off x="357158" y="3643314"/>
            <a:ext cx="3500494" cy="30003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оформление зала\музыкальный зал\DSC020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22"/>
            <a:ext cx="2928926" cy="21431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оформление зала\музыкальный зал\DSC0206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643050"/>
            <a:ext cx="3571900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613566174_51-p-fon-dlya-prezentatsii-po-muzike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Познавательный развивающий компонент развивающей среды включает :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-</a:t>
            </a:r>
            <a:r>
              <a:rPr lang="ru-RU" sz="2800" b="1" dirty="0" smtClean="0">
                <a:solidFill>
                  <a:schemeClr val="tx2"/>
                </a:solidFill>
              </a:rPr>
              <a:t>Дидактические игры;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-Пиктограммы для определения характера музыки;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-Цветовые карточки;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-</a:t>
            </a:r>
            <a:r>
              <a:rPr lang="ru-RU" sz="2800" b="1" dirty="0" err="1" smtClean="0">
                <a:solidFill>
                  <a:schemeClr val="tx2"/>
                </a:solidFill>
              </a:rPr>
              <a:t>Фланелеграф</a:t>
            </a:r>
            <a:r>
              <a:rPr lang="ru-RU" sz="2800" b="1" dirty="0" smtClean="0">
                <a:solidFill>
                  <a:schemeClr val="tx2"/>
                </a:solidFill>
              </a:rPr>
              <a:t>: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-Шапочки и маски для театра и игр;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-Атрибуты для музыкальной деятельности;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-Детские музыкальные инструменты, представленные в --форме </a:t>
            </a:r>
            <a:r>
              <a:rPr lang="ru-RU" sz="2800" b="1" dirty="0" smtClean="0">
                <a:solidFill>
                  <a:srgbClr val="FF0000"/>
                </a:solidFill>
              </a:rPr>
              <a:t>«Мини-музея музыкальных игрушек и инструментов»</a:t>
            </a:r>
            <a:r>
              <a:rPr lang="ru-RU" sz="2800" b="1" dirty="0" smtClean="0">
                <a:solidFill>
                  <a:schemeClr val="tx2"/>
                </a:solidFill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</a:rPr>
              <a:t>который я предлагаю на ваш конкурс.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1613532892_42-p-fon-dlya-prezentatsii-muzikalnaya-tem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Эстетичность музыкальной среды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5785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Оформление зала  зависит от времени года и тематики педагогического мероприятия;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 зале для оформления имеются разноцветные занавесы, задники и </a:t>
            </a:r>
            <a:r>
              <a:rPr lang="ru-RU" b="1" dirty="0" err="1" smtClean="0">
                <a:solidFill>
                  <a:schemeClr val="tx2"/>
                </a:solidFill>
              </a:rPr>
              <a:t>пано</a:t>
            </a:r>
            <a:r>
              <a:rPr lang="ru-RU" b="1" dirty="0" smtClean="0">
                <a:solidFill>
                  <a:schemeClr val="tx2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Эстетически организованная среда является одним из условий создания для ребенка максимального психологического комфорта во время его нахождения  в детском саду.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Считаю, что ПРС соответствует художественно- эстетическому развитию детей в соответствии с ФГОС ДОУ.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1613532892_42-p-fon-dlya-prezentatsii-muzikalnaya-tema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Рисунок 1" descr="D:\оформление зала\IMG_20170601_0849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71744"/>
            <a:ext cx="4071576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ФОТО\фото с телефона\IMG_20200320_0805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4071966" cy="27860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\фото с телефона\IMG_20191225_1559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0"/>
            <a:ext cx="3786182" cy="24288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101MSDCF\DSC00365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357158" y="357166"/>
            <a:ext cx="4214842" cy="235743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1613566174_51-p-fon-dlya-prezentatsii-po-muzike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D:\оформление зала\музыкальный зал\IMG-20191229-WA0028.jpg"/>
          <p:cNvPicPr/>
          <p:nvPr/>
        </p:nvPicPr>
        <p:blipFill>
          <a:blip r:embed="rId3"/>
          <a:srcRect l="12453" r="14717" b="18090"/>
          <a:stretch>
            <a:fillRect/>
          </a:stretch>
        </p:blipFill>
        <p:spPr bwMode="auto">
          <a:xfrm>
            <a:off x="4857752" y="0"/>
            <a:ext cx="4071935" cy="29289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ФОТО\8 Марта ср.гр.2019\P90306-091120.jpg"/>
          <p:cNvPicPr/>
          <p:nvPr/>
        </p:nvPicPr>
        <p:blipFill>
          <a:blip r:embed="rId4" cstate="print"/>
          <a:srcRect t="9019" b="11097"/>
          <a:stretch>
            <a:fillRect/>
          </a:stretch>
        </p:blipFill>
        <p:spPr bwMode="auto">
          <a:xfrm>
            <a:off x="571472" y="214290"/>
            <a:ext cx="3838292" cy="22145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\на сайт фото\новый год-декабрь\IMG-20190125-WA002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071810"/>
            <a:ext cx="4000528" cy="29289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на сайт фото\8 марта\IMG-20190307-WA0029.jpg"/>
          <p:cNvPicPr/>
          <p:nvPr/>
        </p:nvPicPr>
        <p:blipFill>
          <a:blip r:embed="rId6"/>
          <a:srcRect l="22914"/>
          <a:stretch>
            <a:fillRect/>
          </a:stretch>
        </p:blipFill>
        <p:spPr bwMode="auto">
          <a:xfrm>
            <a:off x="500034" y="2500306"/>
            <a:ext cx="4229115" cy="27146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admin\Desktop\1613566174_51-p-fon-dlya-prezentatsii-po-muzike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admin\Desktop\IMG_20210210_0932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214810" cy="29289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оформление зала\музыкальный зал\IMG_20200320_080343.jpg"/>
          <p:cNvPicPr/>
          <p:nvPr/>
        </p:nvPicPr>
        <p:blipFill>
          <a:blip r:embed="rId4" cstate="print"/>
          <a:srcRect t="7547" b="11321"/>
          <a:stretch>
            <a:fillRect/>
          </a:stretch>
        </p:blipFill>
        <p:spPr bwMode="auto">
          <a:xfrm>
            <a:off x="357158" y="214290"/>
            <a:ext cx="4357686" cy="27860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оформление зала\музыкальный зал\20180530_162637.jpg"/>
          <p:cNvPicPr/>
          <p:nvPr/>
        </p:nvPicPr>
        <p:blipFill>
          <a:blip r:embed="rId5" cstate="print"/>
          <a:srcRect t="17829" r="10480" b="-775"/>
          <a:stretch>
            <a:fillRect/>
          </a:stretch>
        </p:blipFill>
        <p:spPr bwMode="auto">
          <a:xfrm>
            <a:off x="357158" y="3286124"/>
            <a:ext cx="3286148" cy="20717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оформление зала\музыкальный зал\DSC031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000372"/>
            <a:ext cx="2786051" cy="200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IMG_20210210_09372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2928934"/>
            <a:ext cx="2352675" cy="2209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dmin\Desktop\1613566174_51-p-fon-dlya-prezentatsii-po-muzike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D:\ФОТО\фото с телефона\IMG_20190530_13064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429124" cy="2571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ФОТО\фото с телефона\IMG_20190530_13062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071810"/>
            <a:ext cx="4286248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\фото с телефона\IMG_20180529_114648.jpg"/>
          <p:cNvPicPr/>
          <p:nvPr/>
        </p:nvPicPr>
        <p:blipFill>
          <a:blip r:embed="rId5" cstate="print"/>
          <a:srcRect t="9474" b="28947"/>
          <a:stretch>
            <a:fillRect/>
          </a:stretch>
        </p:blipFill>
        <p:spPr bwMode="auto">
          <a:xfrm>
            <a:off x="0" y="214290"/>
            <a:ext cx="4643438" cy="30718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оформление зала\музыкальный зал\DSC030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357562"/>
            <a:ext cx="4571999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235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Музыкальная среда, как средство развития креативности дошкольника!</vt:lpstr>
      <vt:lpstr>Слайд 2</vt:lpstr>
      <vt:lpstr>Предметный компонент музыкальной среды.</vt:lpstr>
      <vt:lpstr>Познавательный развивающий компонент развивающей среды включает :  -Дидактические игры; -Пиктограммы для определения характера музыки; -Цветовые карточки; -Фланелеграф: -Шапочки и маски для театра и игр; -Атрибуты для музыкальной деятельности; -Детские музыкальные инструменты, представленные в --форме «Мини-музея музыкальных игрушек и инструментов», который я предлагаю на ваш конкурс. </vt:lpstr>
      <vt:lpstr>Эстетичность музыкальной среды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среда, как средство креативности дошкольника!</dc:title>
  <dc:creator>admin</dc:creator>
  <cp:lastModifiedBy>admin</cp:lastModifiedBy>
  <cp:revision>53</cp:revision>
  <dcterms:created xsi:type="dcterms:W3CDTF">2021-08-23T02:58:11Z</dcterms:created>
  <dcterms:modified xsi:type="dcterms:W3CDTF">2021-08-30T03:06:27Z</dcterms:modified>
</cp:coreProperties>
</file>