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9" r:id="rId5"/>
    <p:sldId id="263" r:id="rId6"/>
    <p:sldId id="270" r:id="rId7"/>
    <p:sldId id="271" r:id="rId8"/>
    <p:sldId id="265" r:id="rId9"/>
    <p:sldId id="266" r:id="rId10"/>
    <p:sldId id="267" r:id="rId11"/>
    <p:sldId id="272" r:id="rId12"/>
    <p:sldId id="273" r:id="rId13"/>
    <p:sldId id="274" r:id="rId14"/>
    <p:sldId id="275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30AB-9DBC-44F7-BC19-ACC7C447E9B9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C80D-B71E-4276-904C-D0A80111B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1422912" cy="1897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08720"/>
            <a:ext cx="2304256" cy="3072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6876256" y="1052736"/>
            <a:ext cx="1944216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437112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трелка вправо 7"/>
          <p:cNvSpPr/>
          <p:nvPr/>
        </p:nvSpPr>
        <p:spPr>
          <a:xfrm>
            <a:off x="1763688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508104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452320" y="37890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1ГОД.ЗАДАЧА МАСТЕР КЛАСС\20241122_18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4764021" cy="3573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Марина\Desktop\1ГОД.ЗАДАЧА МАСТЕР КЛАСС\20241122_181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77" y="188640"/>
            <a:ext cx="4512502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1ГОД.ЗАДАЧА МАСТЕР КЛАСС\20241122_181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5436096" cy="40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Марина\Desktop\1ГОД.ЗАДАЧА МАСТЕР КЛАСС\20241122_181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32656"/>
            <a:ext cx="4917773" cy="2915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1ГОД.ЗАДАЧА МАСТЕР КЛАСС\20241122_191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0668"/>
            <a:ext cx="8064896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1ГОД.ЗАДАЧА МАСТЕР КЛАСС\20241122_19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09720" cy="5932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F:\user_file_65c0be5729dc2_html_8a6536993cf9a9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09625"/>
            <a:ext cx="762000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34888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Оберег - талисман для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участников СВО»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4868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учреждение  «Детский сад №1 п. Алексеевск Киренского района»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Иркутская область, Киренский район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п. Алексеевск, ул. Чапаева 46 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Bahnschrift SemiLight" pitchFamily="34" charset="0"/>
              </a:rPr>
              <a:t>Составил </a:t>
            </a:r>
          </a:p>
          <a:p>
            <a:pPr algn="r"/>
            <a:r>
              <a:rPr lang="ru-RU" b="1" dirty="0" smtClean="0">
                <a:latin typeface="Bahnschrift SemiLight" pitchFamily="34" charset="0"/>
              </a:rPr>
              <a:t>Старший воспитатель </a:t>
            </a:r>
          </a:p>
          <a:p>
            <a:pPr algn="r"/>
            <a:r>
              <a:rPr lang="ru-RU" b="1" dirty="0" err="1" smtClean="0">
                <a:latin typeface="Bahnschrift SemiLight" pitchFamily="34" charset="0"/>
              </a:rPr>
              <a:t>Шигапова</a:t>
            </a:r>
            <a:r>
              <a:rPr lang="ru-RU" b="1" dirty="0" smtClean="0">
                <a:latin typeface="Bahnschrift SemiLight" pitchFamily="34" charset="0"/>
              </a:rPr>
              <a:t> М.В</a:t>
            </a:r>
            <a:endParaRPr lang="ru-RU" b="1" dirty="0">
              <a:latin typeface="Bahnschrift SemiLight" pitchFamily="34" charset="0"/>
            </a:endParaRPr>
          </a:p>
        </p:txBody>
      </p:sp>
      <p:pic>
        <p:nvPicPr>
          <p:cNvPr id="1026" name="Picture 2" descr="F:\62d61584-7526-5d88-a1f6-5bdb41277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140968"/>
            <a:ext cx="4032448" cy="3610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9269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Президент РФ Владимир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Владимирович Путин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объявляя о начале спецоперации говорил: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«Обстоятельства требуют от нас решительных и незамедлительных действий. Народные республики Донбасса обратились к России с просьбой о помощи».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(До начала СВО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24.02.2022г,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война на Украине шла уже 8 лет)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F:\a69fc864c15906a1aafd52639a4a58f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96952"/>
            <a:ext cx="5400600" cy="360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F:\6e7059b87cd50cca853acd95fe264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06738" cy="41067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149080"/>
            <a:ext cx="8640960" cy="2520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Для многих людей медведь - это талисман защиты. Сила и мощь этого зверя дают ощущение спокойствия и бесстрашия, поэтому, некоторые люди стараются иметь</a:t>
            </a:r>
            <a:r>
              <a:rPr lang="ru-RU" sz="5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в доме такой символ.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Он защитит от неприятностей, травм и неудач, поможет раскрыться отваге, умножит мудрость для принятия решений, принесёт удачу.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88640"/>
            <a:ext cx="4499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Медведь – это символ нашего народа. Характер русского человека по своей простоте и правде очень похож именно на медведя.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Медведь - это естественный символ, олицетворение характера России, ее истории, природы.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зов1.jpg"/>
          <p:cNvPicPr>
            <a:picLocks noChangeAspect="1" noChangeArrowheads="1"/>
          </p:cNvPicPr>
          <p:nvPr/>
        </p:nvPicPr>
        <p:blipFill>
          <a:blip r:embed="rId2" cstate="print"/>
          <a:srcRect l="10324" t="4804" r="1919" b="7527"/>
          <a:stretch>
            <a:fillRect/>
          </a:stretch>
        </p:blipFill>
        <p:spPr bwMode="auto">
          <a:xfrm>
            <a:off x="0" y="0"/>
            <a:ext cx="9144000" cy="6871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dn.culture.ru/images/ae1774aa-59cc-56cd-b2fc-75cc16a388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1\Downloads\ae1774aa-59cc-56cd-b2fc-75cc16a388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" y="0"/>
            <a:ext cx="912234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Предлагаем вам изготовить обереги для наших солдат, чтобы поднять их боевой дух, чтобы они знали, что мы все ждем их домой живыми и невредимыми тем самым внесем свой маленький, но важный вклад в победу.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F:\627456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0"/>
            <a:ext cx="3529345" cy="341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203848" cy="4271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29000"/>
            <a:ext cx="2376264" cy="3168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89040"/>
            <a:ext cx="2016224" cy="2688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31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76056" y="260648"/>
            <a:ext cx="2704433" cy="36059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92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15</cp:revision>
  <dcterms:created xsi:type="dcterms:W3CDTF">2024-11-11T15:16:59Z</dcterms:created>
  <dcterms:modified xsi:type="dcterms:W3CDTF">2024-11-27T10:38:27Z</dcterms:modified>
</cp:coreProperties>
</file>