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7.pngwing.com/pngs/242/478/png-transparent-businessperson-graphy-icon-business-people-talking-angle-business-woman-furni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 «Детский сад №1 п. Алексеевск Киренского района»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Иркутская область, Киренский район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п. Алексеевск, ул. Чапаева 46 А</a:t>
            </a:r>
            <a:endParaRPr lang="ru-RU" sz="2000" b="1" dirty="0"/>
          </a:p>
        </p:txBody>
      </p:sp>
      <p:pic>
        <p:nvPicPr>
          <p:cNvPr id="5" name="Picture 2" descr="C:\Users\user\Desktop\20211001_225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350230"/>
            <a:ext cx="1078284" cy="1268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5733256"/>
            <a:ext cx="2721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hnschrift SemiLight" pitchFamily="34" charset="0"/>
              </a:rPr>
              <a:t>Составил </a:t>
            </a:r>
          </a:p>
          <a:p>
            <a:r>
              <a:rPr lang="ru-RU" b="1" dirty="0" smtClean="0">
                <a:latin typeface="Bahnschrift SemiLight" pitchFamily="34" charset="0"/>
              </a:rPr>
              <a:t>Старший воспитатель </a:t>
            </a:r>
          </a:p>
          <a:p>
            <a:r>
              <a:rPr lang="ru-RU" b="1" dirty="0" smtClean="0">
                <a:latin typeface="Bahnschrift SemiLight" pitchFamily="34" charset="0"/>
              </a:rPr>
              <a:t>Шигапова М.В</a:t>
            </a:r>
            <a:endParaRPr lang="ru-RU" b="1" dirty="0">
              <a:latin typeface="Bahnschrift Semi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919008"/>
            <a:ext cx="5109091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ДЕЛОВАЯ ИГРА «КАФЕ РЕЧЕВОГО ЭТИКЕТА»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Словарь вежливых слов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1" y="1357298"/>
          <a:ext cx="8964489" cy="524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026"/>
                <a:gridCol w="2620568"/>
                <a:gridCol w="3016895"/>
              </a:tblGrid>
              <a:tr h="9949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ПРИВЕТСТВИЯ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ПРОЩАНИЯ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ПРОСЬБА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24510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Здравствуйте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Добрый день (утро, вечер)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свидания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доброго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 хорошего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Прощайте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свидания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Спокойной ночи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Пожалуйста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Будьте так добры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Будьте так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любезны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Помогите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пожалуйста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2c1/0013c558-6a1a55ba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101811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Скороговорки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Скороговорки </a:t>
            </a:r>
            <a:endParaRPr lang="ru-RU" dirty="0"/>
          </a:p>
        </p:txBody>
      </p:sp>
      <p:pic>
        <p:nvPicPr>
          <p:cNvPr id="24578" name="Picture 2" descr="C:\Users\user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83064"/>
            <a:ext cx="8358246" cy="546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Скороговорки</a:t>
            </a:r>
            <a:endParaRPr lang="ru-RU" dirty="0"/>
          </a:p>
        </p:txBody>
      </p:sp>
      <p:pic>
        <p:nvPicPr>
          <p:cNvPr id="25602" name="Picture 2" descr="C:\Users\user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8246397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Скороговорки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s://ds04.infourok.ru/uploads/ex/112c/0000ad6b-b97a791a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55010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6626" name="Picture 2" descr="https://ds04.infourok.ru/uploads/ex/0a98/000463df-64bf60d5/hello_html_m7d4fd8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658" y="2143116"/>
            <a:ext cx="6531241" cy="447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znakyakosti.com/images/prokat/steklo/bokal_dlya_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15" y="1142984"/>
            <a:ext cx="7868774" cy="5334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2071678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0892" y="1500174"/>
            <a:ext cx="880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8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5357826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21481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5072074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429132"/>
            <a:ext cx="8515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8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4429132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КОКТЕЙЛЬ ХОРОШЕЙ РЕЧИ.</a:t>
            </a:r>
            <a:endParaRPr lang="ru-RU" dirty="0"/>
          </a:p>
        </p:txBody>
      </p:sp>
      <p:pic>
        <p:nvPicPr>
          <p:cNvPr id="4" name="Picture 2" descr="https://znakyakosti.com/images/prokat/steklo/bokal_dlya_v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8001056" cy="50111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000240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ПРАВИЛЬНОСТЬ РЕЧИ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928934"/>
            <a:ext cx="1959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ЧИСТОТА РЕЧИ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143380"/>
            <a:ext cx="216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ТОЧНОСТЬ РЕЧИ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4071942"/>
            <a:ext cx="22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БОГАТСТВО РЕЧИ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2357430"/>
            <a:ext cx="20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КУЛЬТУРА РЕЧИ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СЛОВА – ПАРАЗИТЫ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3lxnq2d1luasdch3gm2wc8aei3oepf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5"/>
            <a:ext cx="8143932" cy="5143535"/>
          </a:xfrm>
        </p:spPr>
      </p:pic>
      <p:sp>
        <p:nvSpPr>
          <p:cNvPr id="11" name="TextBox 10"/>
          <p:cNvSpPr txBox="1"/>
          <p:nvPr/>
        </p:nvSpPr>
        <p:spPr>
          <a:xfrm>
            <a:off x="3643306" y="2643182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 -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857892"/>
            <a:ext cx="1405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Блин 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5857892"/>
            <a:ext cx="1941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Кстати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Значение «Слов – Паразитов»</a:t>
            </a:r>
            <a:endParaRPr lang="ru-RU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«Сами понимаете»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классический пример «маленького» человека, робкого и постоянно извиняющегося.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 самом деле»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желает открыть людям правду жизни, этакий боец за истину.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«Короче»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 не расположен к общению, он не любит разговоры, поэтому хочет сократить свою речь.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«Просто»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человек который считает, что в жизни все просто.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Значение «Слов – Паразитов»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«Жесть»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человек который произносит это слово, любитель преувеличить любое событие в жизни и преподнести окружающим как устрашающую картинку.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«Блин»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человек не любящий не цензурную брань.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«Типа того»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люди консерваторы. Они вообще против всего нового и не известного. А свое мнение всегда могут доказать, прибегнув к агрессивному стилю беседы.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«Кстати»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слово употребляют в основном те люди которым очень не хватает внимание. Они испытывают очень часто не ловкость и прикрываются этим словом.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Значение «Слов – Паразитов»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Ну, ну»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имеет очень слабый словарный запас, но любитель поговорить.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«Как- бы»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человеку употребляющему это выражение, свойственно другое выражение «кто в лес кто по дрова»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Чмоки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чмок»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 такого человека большой не достаток внимания и он любитель тактильных ощущений.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Эммм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…да., ну», угу, так»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универсальная «смазка» для речи особенно для того, которому нечего сказать или никак не может  поймать улетевшую мысль.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Замените предложение пословицей  «Пословица за пословицей»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Лена до позднего вечера была в гостях у подруги. Пришла домой усталая, устроилась на диване и облегченно сказала матери одну пословицу. Какую? </a:t>
            </a:r>
          </a:p>
          <a:p>
            <a:r>
              <a:rPr lang="ru-RU" sz="2800" b="1" dirty="0" smtClean="0"/>
              <a:t>Сказала Нина что-то подружке по секрету. Та не утерпела, рассказала другой, другая - третьей, и вскоре об этом узнали все, Какая пословица есть на этот счет? </a:t>
            </a:r>
          </a:p>
          <a:p>
            <a:r>
              <a:rPr lang="ru-RU" sz="2800" b="1" dirty="0" smtClean="0"/>
              <a:t>Учись всю жизнь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Замените предложение пословицей  «Пословица за пословицей»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Когда друзья возвращались с рыбалки, уже стемнело. Известный трусишка Мишка вдруг схватил Колю за руку: «Смотри, вон там кто-то стоит!» Оказалось, это был обыкновенный столб. Какую пословицу, смеясь, напомнил Мише товарищ? </a:t>
            </a:r>
          </a:p>
          <a:p>
            <a:r>
              <a:rPr lang="ru-RU" sz="3200" b="1" dirty="0" smtClean="0"/>
              <a:t>Не болтай.</a:t>
            </a:r>
            <a:r>
              <a:rPr lang="ru-RU" sz="3200" dirty="0" smtClean="0"/>
              <a:t> </a:t>
            </a:r>
          </a:p>
          <a:p>
            <a:r>
              <a:rPr lang="ru-RU" sz="3200" b="1" dirty="0" smtClean="0"/>
              <a:t>Не торопись, делай все аккуратно.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469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КОКТЕЙЛЬ ХОРОШЕЙ РЕЧИ.</vt:lpstr>
      <vt:lpstr>СЛОВА – ПАРАЗИТЫ </vt:lpstr>
      <vt:lpstr>Значение «Слов – Паразитов»</vt:lpstr>
      <vt:lpstr>Значение «Слов – Паразитов»</vt:lpstr>
      <vt:lpstr>Значение «Слов – Паразитов»</vt:lpstr>
      <vt:lpstr>Замените предложение пословицей  «Пословица за пословицей»  </vt:lpstr>
      <vt:lpstr>Замените предложение пословицей  «Пословица за пословицей»  </vt:lpstr>
      <vt:lpstr>    Словарь вежливых слов </vt:lpstr>
      <vt:lpstr>Слайд 11</vt:lpstr>
      <vt:lpstr>Скороговорки </vt:lpstr>
      <vt:lpstr>Скороговорки </vt:lpstr>
      <vt:lpstr>Скороговорки</vt:lpstr>
      <vt:lpstr>Скороговорки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игра   «Кафе речевого этикета»</dc:title>
  <dc:creator>user</dc:creator>
  <cp:lastModifiedBy>1</cp:lastModifiedBy>
  <cp:revision>10</cp:revision>
  <dcterms:created xsi:type="dcterms:W3CDTF">2022-01-25T05:42:46Z</dcterms:created>
  <dcterms:modified xsi:type="dcterms:W3CDTF">2022-02-11T07:44:54Z</dcterms:modified>
</cp:coreProperties>
</file>