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14"/>
            <a:ext cx="4860032" cy="688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89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dg55.mycdn.me/getImage?photoId=772695615065&amp;photoType=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24536" cy="683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73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dg55.mycdn.me/getImage?photoId=772695615321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4896544" cy="69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dg55.mycdn.me/getImage?photoId=772695615577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6928"/>
            <a:ext cx="4824536" cy="6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45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dg55.mycdn.me/getImage?photoId=772695615833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20783"/>
            <a:ext cx="4824536" cy="6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8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dg55.mycdn.me/getImage?photoId=772695616089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1"/>
            <a:ext cx="4824536" cy="6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8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dg55.mycdn.me/getImage?photoId=772695616345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"/>
            <a:ext cx="4824536" cy="6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278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dg55.mycdn.me/getImage?photoId=772695616601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"/>
            <a:ext cx="4824536" cy="683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99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Преподаватель</cp:lastModifiedBy>
  <cp:revision>2</cp:revision>
  <dcterms:created xsi:type="dcterms:W3CDTF">2015-05-17T02:50:50Z</dcterms:created>
  <dcterms:modified xsi:type="dcterms:W3CDTF">2015-05-17T03:01:10Z</dcterms:modified>
</cp:coreProperties>
</file>