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40" y="476672"/>
            <a:ext cx="8101408" cy="599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47664" y="260649"/>
            <a:ext cx="62646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871" y="5301208"/>
            <a:ext cx="8000268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Работа с родителями</a:t>
            </a:r>
            <a:endParaRPr lang="ru-RU" sz="5400" b="1" spc="300" dirty="0">
              <a:ln w="11430" cmpd="sng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496943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8107" y="332656"/>
            <a:ext cx="812780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Акция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sz="28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Поделки из природного </a:t>
            </a:r>
          </a:p>
          <a:p>
            <a:pPr algn="ctr"/>
            <a:r>
              <a:rPr lang="ru-RU" sz="28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материала»</a:t>
            </a:r>
            <a:endParaRPr lang="ru-RU" sz="2800" b="1" dirty="0">
              <a:ln w="11430">
                <a:solidFill>
                  <a:srgbClr val="FFC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8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60" cy="60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17646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46085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19501" y="0"/>
            <a:ext cx="49049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Фото газета</a:t>
            </a:r>
          </a:p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14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Дарья</cp:lastModifiedBy>
  <cp:revision>4</cp:revision>
  <dcterms:created xsi:type="dcterms:W3CDTF">2019-11-13T15:24:47Z</dcterms:created>
  <dcterms:modified xsi:type="dcterms:W3CDTF">2019-11-13T16:03:28Z</dcterms:modified>
</cp:coreProperties>
</file>