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Default Extension="gif" ContentType="image/gif"/>
  <Override PartName="/ppt/diagrams/data5.xml" ContentType="application/vnd.openxmlformats-officedocument.drawingml.diagramData+xml"/>
  <Override PartName="/ppt/diagrams/colors7.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56" r:id="rId2"/>
    <p:sldId id="257" r:id="rId3"/>
    <p:sldId id="259" r:id="rId4"/>
    <p:sldId id="258" r:id="rId5"/>
    <p:sldId id="261" r:id="rId6"/>
    <p:sldId id="263" r:id="rId7"/>
    <p:sldId id="267" r:id="rId8"/>
    <p:sldId id="262" r:id="rId9"/>
    <p:sldId id="264" r:id="rId10"/>
    <p:sldId id="266" r:id="rId11"/>
    <p:sldId id="299" r:id="rId12"/>
    <p:sldId id="268" r:id="rId13"/>
    <p:sldId id="269" r:id="rId14"/>
    <p:sldId id="270" r:id="rId15"/>
    <p:sldId id="280" r:id="rId16"/>
    <p:sldId id="271" r:id="rId17"/>
    <p:sldId id="272" r:id="rId18"/>
    <p:sldId id="273" r:id="rId19"/>
    <p:sldId id="297" r:id="rId20"/>
    <p:sldId id="298" r:id="rId21"/>
    <p:sldId id="274" r:id="rId22"/>
    <p:sldId id="285" r:id="rId23"/>
    <p:sldId id="282" r:id="rId24"/>
    <p:sldId id="275" r:id="rId25"/>
    <p:sldId id="284" r:id="rId26"/>
    <p:sldId id="290" r:id="rId27"/>
    <p:sldId id="286" r:id="rId28"/>
    <p:sldId id="287" r:id="rId29"/>
    <p:sldId id="293" r:id="rId30"/>
    <p:sldId id="288" r:id="rId31"/>
    <p:sldId id="291" r:id="rId32"/>
    <p:sldId id="292" r:id="rId33"/>
    <p:sldId id="289" r:id="rId34"/>
    <p:sldId id="294" r:id="rId35"/>
    <p:sldId id="295" r:id="rId36"/>
    <p:sldId id="296" r:id="rId3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3122" autoAdjust="0"/>
  </p:normalViewPr>
  <p:slideViewPr>
    <p:cSldViewPr>
      <p:cViewPr varScale="1">
        <p:scale>
          <a:sx n="69" d="100"/>
          <a:sy n="69" d="100"/>
        </p:scale>
        <p:origin x="-54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_rels/data2.xml.rels><?xml version="1.0" encoding="UTF-8" standalone="yes"?>
<Relationships xmlns="http://schemas.openxmlformats.org/package/2006/relationships"><Relationship Id="rId1" Type="http://schemas.openxmlformats.org/officeDocument/2006/relationships/image" Target="../media/image3.gif"/></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7E9E2E-2BB9-44B4-950F-7AB49540556D}" type="doc">
      <dgm:prSet loTypeId="urn:microsoft.com/office/officeart/2005/8/layout/radial1" loCatId="cycle" qsTypeId="urn:microsoft.com/office/officeart/2005/8/quickstyle/simple1" qsCatId="simple" csTypeId="urn:microsoft.com/office/officeart/2005/8/colors/colorful2" csCatId="colorful" phldr="1"/>
      <dgm:spPr/>
      <dgm:t>
        <a:bodyPr/>
        <a:lstStyle/>
        <a:p>
          <a:endParaRPr lang="ru-RU"/>
        </a:p>
      </dgm:t>
    </dgm:pt>
    <dgm:pt modelId="{9C761136-F4AF-4223-BA32-E096C0FB2048}">
      <dgm:prSet phldrT="[Текст]"/>
      <dgm:spPr>
        <a:solidFill>
          <a:srgbClr val="C00000"/>
        </a:solidFill>
      </dgm:spPr>
      <dgm:t>
        <a:bodyPr/>
        <a:lstStyle/>
        <a:p>
          <a:r>
            <a:rPr lang="ru-RU" dirty="0" smtClean="0"/>
            <a:t>Звуковая культура речи</a:t>
          </a:r>
          <a:endParaRPr lang="ru-RU" dirty="0"/>
        </a:p>
      </dgm:t>
    </dgm:pt>
    <dgm:pt modelId="{4576E97C-6E75-415D-AB3F-F0A40F791D58}" type="parTrans" cxnId="{A56CE831-1FBC-4E60-88DB-A1B669EB8003}">
      <dgm:prSet/>
      <dgm:spPr/>
      <dgm:t>
        <a:bodyPr/>
        <a:lstStyle/>
        <a:p>
          <a:endParaRPr lang="ru-RU"/>
        </a:p>
      </dgm:t>
    </dgm:pt>
    <dgm:pt modelId="{F4BAACFA-F934-4247-9747-A82AEDE642F2}" type="sibTrans" cxnId="{A56CE831-1FBC-4E60-88DB-A1B669EB8003}">
      <dgm:prSet/>
      <dgm:spPr/>
      <dgm:t>
        <a:bodyPr/>
        <a:lstStyle/>
        <a:p>
          <a:endParaRPr lang="ru-RU"/>
        </a:p>
      </dgm:t>
    </dgm:pt>
    <dgm:pt modelId="{7F0F4A2C-131F-452D-B230-275DD7C5E9F6}">
      <dgm:prSet phldrT="[Текст]" custT="1"/>
      <dgm:spPr/>
      <dgm:t>
        <a:bodyPr/>
        <a:lstStyle/>
        <a:p>
          <a:r>
            <a:rPr lang="ru-RU" sz="1200" dirty="0" smtClean="0"/>
            <a:t>правильное произношение звуков</a:t>
          </a:r>
          <a:endParaRPr lang="ru-RU" sz="1200" dirty="0"/>
        </a:p>
      </dgm:t>
    </dgm:pt>
    <dgm:pt modelId="{EB420D46-D77B-425E-9157-8D6D647247EE}" type="parTrans" cxnId="{180CA709-4BF1-47E5-9937-E55E1BF2EBCD}">
      <dgm:prSet/>
      <dgm:spPr/>
      <dgm:t>
        <a:bodyPr/>
        <a:lstStyle/>
        <a:p>
          <a:endParaRPr lang="ru-RU"/>
        </a:p>
      </dgm:t>
    </dgm:pt>
    <dgm:pt modelId="{69BCE603-5286-4913-9926-0E76E825E477}" type="sibTrans" cxnId="{180CA709-4BF1-47E5-9937-E55E1BF2EBCD}">
      <dgm:prSet/>
      <dgm:spPr/>
      <dgm:t>
        <a:bodyPr/>
        <a:lstStyle/>
        <a:p>
          <a:endParaRPr lang="ru-RU"/>
        </a:p>
      </dgm:t>
    </dgm:pt>
    <dgm:pt modelId="{EA08C29D-2F44-4F39-BD7F-D8446A9D642C}">
      <dgm:prSet phldrT="[Текст]" custT="1"/>
      <dgm:spPr/>
      <dgm:t>
        <a:bodyPr/>
        <a:lstStyle/>
        <a:p>
          <a:r>
            <a:rPr lang="ru-RU" sz="1200" dirty="0" smtClean="0"/>
            <a:t>правильное произношение слов</a:t>
          </a:r>
          <a:endParaRPr lang="ru-RU" sz="1200" dirty="0"/>
        </a:p>
      </dgm:t>
    </dgm:pt>
    <dgm:pt modelId="{AC056EEA-F3D9-4FDA-AF27-8BC81EA886EF}" type="parTrans" cxnId="{15D2FC8F-6E43-4F48-B5EA-4D23D09BC567}">
      <dgm:prSet/>
      <dgm:spPr/>
      <dgm:t>
        <a:bodyPr/>
        <a:lstStyle/>
        <a:p>
          <a:endParaRPr lang="ru-RU"/>
        </a:p>
      </dgm:t>
    </dgm:pt>
    <dgm:pt modelId="{563D0889-3F4D-4B53-8F6A-70B17EC0D2A0}" type="sibTrans" cxnId="{15D2FC8F-6E43-4F48-B5EA-4D23D09BC567}">
      <dgm:prSet/>
      <dgm:spPr/>
      <dgm:t>
        <a:bodyPr/>
        <a:lstStyle/>
        <a:p>
          <a:endParaRPr lang="ru-RU"/>
        </a:p>
      </dgm:t>
    </dgm:pt>
    <dgm:pt modelId="{E4773D7F-E495-436A-AF3E-6F6F694EEE7D}">
      <dgm:prSet phldrT="[Текст]" custT="1"/>
      <dgm:spPr/>
      <dgm:t>
        <a:bodyPr/>
        <a:lstStyle/>
        <a:p>
          <a:r>
            <a:rPr lang="ru-RU" sz="1200" dirty="0" smtClean="0"/>
            <a:t>громкость и скорость речевого высказывания</a:t>
          </a:r>
          <a:endParaRPr lang="ru-RU" sz="1200" dirty="0"/>
        </a:p>
      </dgm:t>
    </dgm:pt>
    <dgm:pt modelId="{63B18B9A-66DE-4AE2-A7B1-36E9204E17B1}" type="parTrans" cxnId="{8D1ACCF6-BE0A-46D7-B045-F2A79DFE7B6D}">
      <dgm:prSet/>
      <dgm:spPr/>
      <dgm:t>
        <a:bodyPr/>
        <a:lstStyle/>
        <a:p>
          <a:endParaRPr lang="ru-RU"/>
        </a:p>
      </dgm:t>
    </dgm:pt>
    <dgm:pt modelId="{915105F9-AF51-40C1-A246-5E37289F9C43}" type="sibTrans" cxnId="{8D1ACCF6-BE0A-46D7-B045-F2A79DFE7B6D}">
      <dgm:prSet/>
      <dgm:spPr/>
      <dgm:t>
        <a:bodyPr/>
        <a:lstStyle/>
        <a:p>
          <a:endParaRPr lang="ru-RU"/>
        </a:p>
      </dgm:t>
    </dgm:pt>
    <dgm:pt modelId="{A9563133-91BA-4D6F-BE02-3CF9C7F5C503}">
      <dgm:prSet phldrT="[Текст]" custT="1"/>
      <dgm:spPr/>
      <dgm:t>
        <a:bodyPr/>
        <a:lstStyle/>
        <a:p>
          <a:r>
            <a:rPr lang="ru-RU" sz="1200" dirty="0" smtClean="0"/>
            <a:t>ритм</a:t>
          </a:r>
          <a:endParaRPr lang="ru-RU" sz="1200" dirty="0"/>
        </a:p>
      </dgm:t>
    </dgm:pt>
    <dgm:pt modelId="{3F8F3846-D87D-497A-91E0-95D6F78CE4A9}" type="parTrans" cxnId="{4DADAD8D-2439-4CED-B7E3-79FAE07409AA}">
      <dgm:prSet/>
      <dgm:spPr/>
      <dgm:t>
        <a:bodyPr/>
        <a:lstStyle/>
        <a:p>
          <a:endParaRPr lang="ru-RU"/>
        </a:p>
      </dgm:t>
    </dgm:pt>
    <dgm:pt modelId="{F4953DAE-1D79-4BE2-B241-F4ACD4984E5F}" type="sibTrans" cxnId="{4DADAD8D-2439-4CED-B7E3-79FAE07409AA}">
      <dgm:prSet/>
      <dgm:spPr/>
      <dgm:t>
        <a:bodyPr/>
        <a:lstStyle/>
        <a:p>
          <a:endParaRPr lang="ru-RU"/>
        </a:p>
      </dgm:t>
    </dgm:pt>
    <dgm:pt modelId="{7A1B99D7-9AB0-492C-A8F2-A6538A4322BD}">
      <dgm:prSet phldrT="[Текст]" custT="1"/>
      <dgm:spPr/>
      <dgm:t>
        <a:bodyPr/>
        <a:lstStyle/>
        <a:p>
          <a:r>
            <a:rPr lang="ru-RU" sz="1200" dirty="0" smtClean="0"/>
            <a:t>паузы</a:t>
          </a:r>
          <a:endParaRPr lang="ru-RU" sz="1200" dirty="0"/>
        </a:p>
      </dgm:t>
    </dgm:pt>
    <dgm:pt modelId="{08ECC882-3325-4A2A-91E2-255CF210B7F3}" type="parTrans" cxnId="{235B7A89-17CD-468A-838F-5ADBFEE0FD63}">
      <dgm:prSet/>
      <dgm:spPr/>
      <dgm:t>
        <a:bodyPr/>
        <a:lstStyle/>
        <a:p>
          <a:endParaRPr lang="ru-RU"/>
        </a:p>
      </dgm:t>
    </dgm:pt>
    <dgm:pt modelId="{A75E6A79-7CA2-4DD9-A8C2-78C6C7EA3E38}" type="sibTrans" cxnId="{235B7A89-17CD-468A-838F-5ADBFEE0FD63}">
      <dgm:prSet/>
      <dgm:spPr/>
      <dgm:t>
        <a:bodyPr/>
        <a:lstStyle/>
        <a:p>
          <a:endParaRPr lang="ru-RU"/>
        </a:p>
      </dgm:t>
    </dgm:pt>
    <dgm:pt modelId="{1554AC0A-E8E8-4515-9096-B29C6BB7B606}">
      <dgm:prSet phldrT="[Текст]" custT="1"/>
      <dgm:spPr/>
      <dgm:t>
        <a:bodyPr/>
        <a:lstStyle/>
        <a:p>
          <a:r>
            <a:rPr lang="ru-RU" sz="1200" dirty="0" smtClean="0"/>
            <a:t>тембр</a:t>
          </a:r>
          <a:endParaRPr lang="ru-RU" sz="1200" dirty="0"/>
        </a:p>
      </dgm:t>
    </dgm:pt>
    <dgm:pt modelId="{E04408A2-80E6-45F5-A2EE-6A594DEB52BE}" type="parTrans" cxnId="{0A71D969-6C0D-41FB-8564-C8F7DDB2A02A}">
      <dgm:prSet/>
      <dgm:spPr/>
      <dgm:t>
        <a:bodyPr/>
        <a:lstStyle/>
        <a:p>
          <a:endParaRPr lang="ru-RU"/>
        </a:p>
      </dgm:t>
    </dgm:pt>
    <dgm:pt modelId="{A206FAEA-9151-4495-A86E-613F10C70472}" type="sibTrans" cxnId="{0A71D969-6C0D-41FB-8564-C8F7DDB2A02A}">
      <dgm:prSet/>
      <dgm:spPr/>
      <dgm:t>
        <a:bodyPr/>
        <a:lstStyle/>
        <a:p>
          <a:endParaRPr lang="ru-RU"/>
        </a:p>
      </dgm:t>
    </dgm:pt>
    <dgm:pt modelId="{57C18AE5-DA32-450C-BDDF-BEC20CAE615C}">
      <dgm:prSet phldrT="[Текст]" custT="1"/>
      <dgm:spPr/>
      <dgm:t>
        <a:bodyPr/>
        <a:lstStyle/>
        <a:p>
          <a:r>
            <a:rPr lang="ru-RU" sz="1200" dirty="0" smtClean="0"/>
            <a:t>логическое ударение </a:t>
          </a:r>
          <a:endParaRPr lang="ru-RU" sz="1200" dirty="0"/>
        </a:p>
      </dgm:t>
    </dgm:pt>
    <dgm:pt modelId="{183EBEDA-3285-4E0A-B7FF-628CD675893A}" type="parTrans" cxnId="{91FFB045-AA92-4BC5-BB92-26E5C93FE5A8}">
      <dgm:prSet/>
      <dgm:spPr/>
      <dgm:t>
        <a:bodyPr/>
        <a:lstStyle/>
        <a:p>
          <a:endParaRPr lang="ru-RU"/>
        </a:p>
      </dgm:t>
    </dgm:pt>
    <dgm:pt modelId="{23AE226F-48CB-4449-91EC-F4BF00927307}" type="sibTrans" cxnId="{91FFB045-AA92-4BC5-BB92-26E5C93FE5A8}">
      <dgm:prSet/>
      <dgm:spPr/>
      <dgm:t>
        <a:bodyPr/>
        <a:lstStyle/>
        <a:p>
          <a:endParaRPr lang="ru-RU"/>
        </a:p>
      </dgm:t>
    </dgm:pt>
    <dgm:pt modelId="{DC9B142B-F8F3-4256-BC20-0283276854F7}">
      <dgm:prSet phldrT="[Текст]" custT="1"/>
      <dgm:spPr/>
      <dgm:t>
        <a:bodyPr/>
        <a:lstStyle/>
        <a:p>
          <a:r>
            <a:rPr lang="ru-RU" sz="1200" dirty="0" smtClean="0"/>
            <a:t>нормальное </a:t>
          </a:r>
          <a:r>
            <a:rPr lang="ru-RU" sz="1200" dirty="0" err="1" smtClean="0"/>
            <a:t>функционирова-ние</a:t>
          </a:r>
          <a:r>
            <a:rPr lang="ru-RU" sz="1200" dirty="0" smtClean="0"/>
            <a:t> </a:t>
          </a:r>
          <a:r>
            <a:rPr lang="ru-RU" sz="1000" dirty="0" err="1" smtClean="0"/>
            <a:t>речедвигательного</a:t>
          </a:r>
          <a:r>
            <a:rPr lang="ru-RU" sz="1000" dirty="0" smtClean="0"/>
            <a:t> </a:t>
          </a:r>
          <a:r>
            <a:rPr lang="ru-RU" sz="1200" dirty="0" smtClean="0"/>
            <a:t> аппарата</a:t>
          </a:r>
          <a:endParaRPr lang="ru-RU" sz="1200" dirty="0"/>
        </a:p>
      </dgm:t>
    </dgm:pt>
    <dgm:pt modelId="{2631BBE4-E72B-4777-81BF-ED58DCB328C7}" type="parTrans" cxnId="{F3505434-124D-40A5-9B6D-AA323072492E}">
      <dgm:prSet/>
      <dgm:spPr/>
      <dgm:t>
        <a:bodyPr/>
        <a:lstStyle/>
        <a:p>
          <a:endParaRPr lang="ru-RU"/>
        </a:p>
      </dgm:t>
    </dgm:pt>
    <dgm:pt modelId="{C63C0ACF-E4E6-4487-9D78-B33586B616B9}" type="sibTrans" cxnId="{F3505434-124D-40A5-9B6D-AA323072492E}">
      <dgm:prSet/>
      <dgm:spPr/>
      <dgm:t>
        <a:bodyPr/>
        <a:lstStyle/>
        <a:p>
          <a:endParaRPr lang="ru-RU"/>
        </a:p>
      </dgm:t>
    </dgm:pt>
    <dgm:pt modelId="{D68D8D7E-E8FA-495C-9903-DC10BD85F01E}">
      <dgm:prSet phldrT="[Текст]" custT="1"/>
      <dgm:spPr/>
      <dgm:t>
        <a:bodyPr/>
        <a:lstStyle/>
        <a:p>
          <a:r>
            <a:rPr lang="ru-RU" sz="1200" dirty="0" smtClean="0"/>
            <a:t>нормальное функционирование слухового аппарата</a:t>
          </a:r>
          <a:endParaRPr lang="ru-RU" sz="1200" dirty="0"/>
        </a:p>
      </dgm:t>
    </dgm:pt>
    <dgm:pt modelId="{61B1961F-EF97-4E8C-B0CB-D183CBC0875E}" type="parTrans" cxnId="{29781D5C-233C-49C3-9652-8D60B04337ED}">
      <dgm:prSet/>
      <dgm:spPr/>
      <dgm:t>
        <a:bodyPr/>
        <a:lstStyle/>
        <a:p>
          <a:endParaRPr lang="ru-RU"/>
        </a:p>
      </dgm:t>
    </dgm:pt>
    <dgm:pt modelId="{6442DBD8-06A5-4E73-87DC-37DE8543AFE4}" type="sibTrans" cxnId="{29781D5C-233C-49C3-9652-8D60B04337ED}">
      <dgm:prSet/>
      <dgm:spPr/>
      <dgm:t>
        <a:bodyPr/>
        <a:lstStyle/>
        <a:p>
          <a:endParaRPr lang="ru-RU"/>
        </a:p>
      </dgm:t>
    </dgm:pt>
    <dgm:pt modelId="{4461E72E-EC7F-4751-B372-510A4AE4E78B}">
      <dgm:prSet phldrT="[Текст]"/>
      <dgm:spPr/>
      <dgm:t>
        <a:bodyPr/>
        <a:lstStyle/>
        <a:p>
          <a:r>
            <a:rPr lang="ru-RU" dirty="0" smtClean="0"/>
            <a:t>наличие полноценной окружающей речевой среды</a:t>
          </a:r>
          <a:endParaRPr lang="ru-RU" dirty="0"/>
        </a:p>
      </dgm:t>
    </dgm:pt>
    <dgm:pt modelId="{5DAD7869-B121-429B-8E28-2611FD03ED37}" type="parTrans" cxnId="{BA94674C-8C44-4FB2-8CE0-DACC85BDC572}">
      <dgm:prSet/>
      <dgm:spPr/>
      <dgm:t>
        <a:bodyPr/>
        <a:lstStyle/>
        <a:p>
          <a:endParaRPr lang="ru-RU"/>
        </a:p>
      </dgm:t>
    </dgm:pt>
    <dgm:pt modelId="{2ACED3FD-5580-42CD-AD5C-964CCDB0CDCA}" type="sibTrans" cxnId="{BA94674C-8C44-4FB2-8CE0-DACC85BDC572}">
      <dgm:prSet/>
      <dgm:spPr/>
      <dgm:t>
        <a:bodyPr/>
        <a:lstStyle/>
        <a:p>
          <a:endParaRPr lang="ru-RU"/>
        </a:p>
      </dgm:t>
    </dgm:pt>
    <dgm:pt modelId="{E372DAA4-CB2A-4798-A36F-8D482533F1D5}" type="pres">
      <dgm:prSet presAssocID="{167E9E2E-2BB9-44B4-950F-7AB49540556D}" presName="cycle" presStyleCnt="0">
        <dgm:presLayoutVars>
          <dgm:chMax val="1"/>
          <dgm:dir/>
          <dgm:animLvl val="ctr"/>
          <dgm:resizeHandles val="exact"/>
        </dgm:presLayoutVars>
      </dgm:prSet>
      <dgm:spPr/>
      <dgm:t>
        <a:bodyPr/>
        <a:lstStyle/>
        <a:p>
          <a:endParaRPr lang="ru-RU"/>
        </a:p>
      </dgm:t>
    </dgm:pt>
    <dgm:pt modelId="{40E18E05-0D81-43F0-9302-B75B087F4139}" type="pres">
      <dgm:prSet presAssocID="{9C761136-F4AF-4223-BA32-E096C0FB2048}" presName="centerShape" presStyleLbl="node0" presStyleIdx="0" presStyleCnt="1" custScaleX="128414" custScaleY="135071" custLinFactNeighborX="799" custLinFactNeighborY="10633"/>
      <dgm:spPr/>
      <dgm:t>
        <a:bodyPr/>
        <a:lstStyle/>
        <a:p>
          <a:endParaRPr lang="ru-RU"/>
        </a:p>
      </dgm:t>
    </dgm:pt>
    <dgm:pt modelId="{0E86BE69-FAB1-498C-A17E-CCEFC1884665}" type="pres">
      <dgm:prSet presAssocID="{EB420D46-D77B-425E-9157-8D6D647247EE}" presName="Name9" presStyleLbl="parChTrans1D2" presStyleIdx="0" presStyleCnt="10"/>
      <dgm:spPr/>
      <dgm:t>
        <a:bodyPr/>
        <a:lstStyle/>
        <a:p>
          <a:endParaRPr lang="ru-RU"/>
        </a:p>
      </dgm:t>
    </dgm:pt>
    <dgm:pt modelId="{488C9332-E299-4046-9059-5A4B788F85DC}" type="pres">
      <dgm:prSet presAssocID="{EB420D46-D77B-425E-9157-8D6D647247EE}" presName="connTx" presStyleLbl="parChTrans1D2" presStyleIdx="0" presStyleCnt="10"/>
      <dgm:spPr/>
      <dgm:t>
        <a:bodyPr/>
        <a:lstStyle/>
        <a:p>
          <a:endParaRPr lang="ru-RU"/>
        </a:p>
      </dgm:t>
    </dgm:pt>
    <dgm:pt modelId="{BC42EBB3-5416-417D-9E6A-4B9E52C082CE}" type="pres">
      <dgm:prSet presAssocID="{7F0F4A2C-131F-452D-B230-275DD7C5E9F6}" presName="node" presStyleLbl="node1" presStyleIdx="0" presStyleCnt="10" custScaleX="132502" custScaleY="128603">
        <dgm:presLayoutVars>
          <dgm:bulletEnabled val="1"/>
        </dgm:presLayoutVars>
      </dgm:prSet>
      <dgm:spPr/>
      <dgm:t>
        <a:bodyPr/>
        <a:lstStyle/>
        <a:p>
          <a:endParaRPr lang="ru-RU"/>
        </a:p>
      </dgm:t>
    </dgm:pt>
    <dgm:pt modelId="{E507C691-526F-41A4-9F56-DC27C2EAEE29}" type="pres">
      <dgm:prSet presAssocID="{AC056EEA-F3D9-4FDA-AF27-8BC81EA886EF}" presName="Name9" presStyleLbl="parChTrans1D2" presStyleIdx="1" presStyleCnt="10"/>
      <dgm:spPr/>
      <dgm:t>
        <a:bodyPr/>
        <a:lstStyle/>
        <a:p>
          <a:endParaRPr lang="ru-RU"/>
        </a:p>
      </dgm:t>
    </dgm:pt>
    <dgm:pt modelId="{4E78AA6B-72AE-4D2E-9342-3C2B0207C1BB}" type="pres">
      <dgm:prSet presAssocID="{AC056EEA-F3D9-4FDA-AF27-8BC81EA886EF}" presName="connTx" presStyleLbl="parChTrans1D2" presStyleIdx="1" presStyleCnt="10"/>
      <dgm:spPr/>
      <dgm:t>
        <a:bodyPr/>
        <a:lstStyle/>
        <a:p>
          <a:endParaRPr lang="ru-RU"/>
        </a:p>
      </dgm:t>
    </dgm:pt>
    <dgm:pt modelId="{C9880073-2359-4E33-803C-A7BA465F5089}" type="pres">
      <dgm:prSet presAssocID="{EA08C29D-2F44-4F39-BD7F-D8446A9D642C}" presName="node" presStyleLbl="node1" presStyleIdx="1" presStyleCnt="10" custScaleX="129289" custScaleY="137821">
        <dgm:presLayoutVars>
          <dgm:bulletEnabled val="1"/>
        </dgm:presLayoutVars>
      </dgm:prSet>
      <dgm:spPr/>
      <dgm:t>
        <a:bodyPr/>
        <a:lstStyle/>
        <a:p>
          <a:endParaRPr lang="ru-RU"/>
        </a:p>
      </dgm:t>
    </dgm:pt>
    <dgm:pt modelId="{A49CE4FF-AD78-4432-8BB1-F7EAB49C4CA5}" type="pres">
      <dgm:prSet presAssocID="{63B18B9A-66DE-4AE2-A7B1-36E9204E17B1}" presName="Name9" presStyleLbl="parChTrans1D2" presStyleIdx="2" presStyleCnt="10"/>
      <dgm:spPr/>
      <dgm:t>
        <a:bodyPr/>
        <a:lstStyle/>
        <a:p>
          <a:endParaRPr lang="ru-RU"/>
        </a:p>
      </dgm:t>
    </dgm:pt>
    <dgm:pt modelId="{243FC071-5D22-4634-99DB-A3B373226EE5}" type="pres">
      <dgm:prSet presAssocID="{63B18B9A-66DE-4AE2-A7B1-36E9204E17B1}" presName="connTx" presStyleLbl="parChTrans1D2" presStyleIdx="2" presStyleCnt="10"/>
      <dgm:spPr/>
      <dgm:t>
        <a:bodyPr/>
        <a:lstStyle/>
        <a:p>
          <a:endParaRPr lang="ru-RU"/>
        </a:p>
      </dgm:t>
    </dgm:pt>
    <dgm:pt modelId="{7365EDD1-55F2-4FE1-9D4C-DEE15815F744}" type="pres">
      <dgm:prSet presAssocID="{E4773D7F-E495-436A-AF3E-6F6F694EEE7D}" presName="node" presStyleLbl="node1" presStyleIdx="2" presStyleCnt="10" custScaleX="122897" custScaleY="128495">
        <dgm:presLayoutVars>
          <dgm:bulletEnabled val="1"/>
        </dgm:presLayoutVars>
      </dgm:prSet>
      <dgm:spPr/>
      <dgm:t>
        <a:bodyPr/>
        <a:lstStyle/>
        <a:p>
          <a:endParaRPr lang="ru-RU"/>
        </a:p>
      </dgm:t>
    </dgm:pt>
    <dgm:pt modelId="{FFEAFA33-1C25-4A74-B071-19873D32789E}" type="pres">
      <dgm:prSet presAssocID="{3F8F3846-D87D-497A-91E0-95D6F78CE4A9}" presName="Name9" presStyleLbl="parChTrans1D2" presStyleIdx="3" presStyleCnt="10"/>
      <dgm:spPr/>
      <dgm:t>
        <a:bodyPr/>
        <a:lstStyle/>
        <a:p>
          <a:endParaRPr lang="ru-RU"/>
        </a:p>
      </dgm:t>
    </dgm:pt>
    <dgm:pt modelId="{A516D0B8-42E2-45CB-8266-6BCC607E5F1B}" type="pres">
      <dgm:prSet presAssocID="{3F8F3846-D87D-497A-91E0-95D6F78CE4A9}" presName="connTx" presStyleLbl="parChTrans1D2" presStyleIdx="3" presStyleCnt="10"/>
      <dgm:spPr/>
      <dgm:t>
        <a:bodyPr/>
        <a:lstStyle/>
        <a:p>
          <a:endParaRPr lang="ru-RU"/>
        </a:p>
      </dgm:t>
    </dgm:pt>
    <dgm:pt modelId="{09944FF4-46D9-4985-B16D-F0465FF843C5}" type="pres">
      <dgm:prSet presAssocID="{A9563133-91BA-4D6F-BE02-3CF9C7F5C503}" presName="node" presStyleLbl="node1" presStyleIdx="3" presStyleCnt="10" custScaleX="134346" custScaleY="132230">
        <dgm:presLayoutVars>
          <dgm:bulletEnabled val="1"/>
        </dgm:presLayoutVars>
      </dgm:prSet>
      <dgm:spPr/>
      <dgm:t>
        <a:bodyPr/>
        <a:lstStyle/>
        <a:p>
          <a:endParaRPr lang="ru-RU"/>
        </a:p>
      </dgm:t>
    </dgm:pt>
    <dgm:pt modelId="{DD58D081-2F42-4ABB-AA02-BFF6D6AADCB9}" type="pres">
      <dgm:prSet presAssocID="{08ECC882-3325-4A2A-91E2-255CF210B7F3}" presName="Name9" presStyleLbl="parChTrans1D2" presStyleIdx="4" presStyleCnt="10"/>
      <dgm:spPr/>
      <dgm:t>
        <a:bodyPr/>
        <a:lstStyle/>
        <a:p>
          <a:endParaRPr lang="ru-RU"/>
        </a:p>
      </dgm:t>
    </dgm:pt>
    <dgm:pt modelId="{94238E5F-ADF5-4AAF-8AA3-5D2A071B45E1}" type="pres">
      <dgm:prSet presAssocID="{08ECC882-3325-4A2A-91E2-255CF210B7F3}" presName="connTx" presStyleLbl="parChTrans1D2" presStyleIdx="4" presStyleCnt="10"/>
      <dgm:spPr/>
      <dgm:t>
        <a:bodyPr/>
        <a:lstStyle/>
        <a:p>
          <a:endParaRPr lang="ru-RU"/>
        </a:p>
      </dgm:t>
    </dgm:pt>
    <dgm:pt modelId="{926448EA-1E6D-4F72-A0C2-38137FABE3C0}" type="pres">
      <dgm:prSet presAssocID="{7A1B99D7-9AB0-492C-A8F2-A6538A4322BD}" presName="node" presStyleLbl="node1" presStyleIdx="4" presStyleCnt="10" custScaleX="122311" custScaleY="133652">
        <dgm:presLayoutVars>
          <dgm:bulletEnabled val="1"/>
        </dgm:presLayoutVars>
      </dgm:prSet>
      <dgm:spPr/>
      <dgm:t>
        <a:bodyPr/>
        <a:lstStyle/>
        <a:p>
          <a:endParaRPr lang="ru-RU"/>
        </a:p>
      </dgm:t>
    </dgm:pt>
    <dgm:pt modelId="{D78459EA-CAA2-4B2B-891E-693A47A90FC5}" type="pres">
      <dgm:prSet presAssocID="{E04408A2-80E6-45F5-A2EE-6A594DEB52BE}" presName="Name9" presStyleLbl="parChTrans1D2" presStyleIdx="5" presStyleCnt="10"/>
      <dgm:spPr/>
      <dgm:t>
        <a:bodyPr/>
        <a:lstStyle/>
        <a:p>
          <a:endParaRPr lang="ru-RU"/>
        </a:p>
      </dgm:t>
    </dgm:pt>
    <dgm:pt modelId="{44088DEB-A446-4C95-82BB-D581EB0ED3BC}" type="pres">
      <dgm:prSet presAssocID="{E04408A2-80E6-45F5-A2EE-6A594DEB52BE}" presName="connTx" presStyleLbl="parChTrans1D2" presStyleIdx="5" presStyleCnt="10"/>
      <dgm:spPr/>
      <dgm:t>
        <a:bodyPr/>
        <a:lstStyle/>
        <a:p>
          <a:endParaRPr lang="ru-RU"/>
        </a:p>
      </dgm:t>
    </dgm:pt>
    <dgm:pt modelId="{93A1D346-8749-4575-B97F-A35904B64139}" type="pres">
      <dgm:prSet presAssocID="{1554AC0A-E8E8-4515-9096-B29C6BB7B606}" presName="node" presStyleLbl="node1" presStyleIdx="5" presStyleCnt="10" custScaleX="119991" custScaleY="127235">
        <dgm:presLayoutVars>
          <dgm:bulletEnabled val="1"/>
        </dgm:presLayoutVars>
      </dgm:prSet>
      <dgm:spPr/>
      <dgm:t>
        <a:bodyPr/>
        <a:lstStyle/>
        <a:p>
          <a:endParaRPr lang="ru-RU"/>
        </a:p>
      </dgm:t>
    </dgm:pt>
    <dgm:pt modelId="{B93BC91A-A0D6-4061-ABED-9CC315B91BB6}" type="pres">
      <dgm:prSet presAssocID="{183EBEDA-3285-4E0A-B7FF-628CD675893A}" presName="Name9" presStyleLbl="parChTrans1D2" presStyleIdx="6" presStyleCnt="10"/>
      <dgm:spPr/>
      <dgm:t>
        <a:bodyPr/>
        <a:lstStyle/>
        <a:p>
          <a:endParaRPr lang="ru-RU"/>
        </a:p>
      </dgm:t>
    </dgm:pt>
    <dgm:pt modelId="{F2B6512D-2733-4717-880A-E6170F2CB53D}" type="pres">
      <dgm:prSet presAssocID="{183EBEDA-3285-4E0A-B7FF-628CD675893A}" presName="connTx" presStyleLbl="parChTrans1D2" presStyleIdx="6" presStyleCnt="10"/>
      <dgm:spPr/>
      <dgm:t>
        <a:bodyPr/>
        <a:lstStyle/>
        <a:p>
          <a:endParaRPr lang="ru-RU"/>
        </a:p>
      </dgm:t>
    </dgm:pt>
    <dgm:pt modelId="{DC4DF35A-C15E-4ABF-B241-06698C8D0790}" type="pres">
      <dgm:prSet presAssocID="{57C18AE5-DA32-450C-BDDF-BEC20CAE615C}" presName="node" presStyleLbl="node1" presStyleIdx="6" presStyleCnt="10" custScaleX="127561" custScaleY="121504">
        <dgm:presLayoutVars>
          <dgm:bulletEnabled val="1"/>
        </dgm:presLayoutVars>
      </dgm:prSet>
      <dgm:spPr/>
      <dgm:t>
        <a:bodyPr/>
        <a:lstStyle/>
        <a:p>
          <a:endParaRPr lang="ru-RU"/>
        </a:p>
      </dgm:t>
    </dgm:pt>
    <dgm:pt modelId="{DA8384CE-37C3-47DA-B238-2E0EDF964F18}" type="pres">
      <dgm:prSet presAssocID="{2631BBE4-E72B-4777-81BF-ED58DCB328C7}" presName="Name9" presStyleLbl="parChTrans1D2" presStyleIdx="7" presStyleCnt="10"/>
      <dgm:spPr/>
      <dgm:t>
        <a:bodyPr/>
        <a:lstStyle/>
        <a:p>
          <a:endParaRPr lang="ru-RU"/>
        </a:p>
      </dgm:t>
    </dgm:pt>
    <dgm:pt modelId="{EF00A753-6A96-4A25-B948-AE2C1B2C9D7C}" type="pres">
      <dgm:prSet presAssocID="{2631BBE4-E72B-4777-81BF-ED58DCB328C7}" presName="connTx" presStyleLbl="parChTrans1D2" presStyleIdx="7" presStyleCnt="10"/>
      <dgm:spPr/>
      <dgm:t>
        <a:bodyPr/>
        <a:lstStyle/>
        <a:p>
          <a:endParaRPr lang="ru-RU"/>
        </a:p>
      </dgm:t>
    </dgm:pt>
    <dgm:pt modelId="{58D3F940-9A5D-4ECC-BC1B-40A97935CBA3}" type="pres">
      <dgm:prSet presAssocID="{DC9B142B-F8F3-4256-BC20-0283276854F7}" presName="node" presStyleLbl="node1" presStyleIdx="7" presStyleCnt="10" custScaleX="140736" custScaleY="130830">
        <dgm:presLayoutVars>
          <dgm:bulletEnabled val="1"/>
        </dgm:presLayoutVars>
      </dgm:prSet>
      <dgm:spPr/>
      <dgm:t>
        <a:bodyPr/>
        <a:lstStyle/>
        <a:p>
          <a:endParaRPr lang="ru-RU"/>
        </a:p>
      </dgm:t>
    </dgm:pt>
    <dgm:pt modelId="{124F8461-09F7-4070-ACF3-682197D5A33B}" type="pres">
      <dgm:prSet presAssocID="{61B1961F-EF97-4E8C-B0CB-D183CBC0875E}" presName="Name9" presStyleLbl="parChTrans1D2" presStyleIdx="8" presStyleCnt="10"/>
      <dgm:spPr/>
      <dgm:t>
        <a:bodyPr/>
        <a:lstStyle/>
        <a:p>
          <a:endParaRPr lang="ru-RU"/>
        </a:p>
      </dgm:t>
    </dgm:pt>
    <dgm:pt modelId="{B7CBD8DE-F4FC-416F-AE1A-AE3CD079AB60}" type="pres">
      <dgm:prSet presAssocID="{61B1961F-EF97-4E8C-B0CB-D183CBC0875E}" presName="connTx" presStyleLbl="parChTrans1D2" presStyleIdx="8" presStyleCnt="10"/>
      <dgm:spPr/>
      <dgm:t>
        <a:bodyPr/>
        <a:lstStyle/>
        <a:p>
          <a:endParaRPr lang="ru-RU"/>
        </a:p>
      </dgm:t>
    </dgm:pt>
    <dgm:pt modelId="{CFFE0A50-D4D4-40A9-B260-990B82F5DBA1}" type="pres">
      <dgm:prSet presAssocID="{D68D8D7E-E8FA-495C-9903-DC10BD85F01E}" presName="node" presStyleLbl="node1" presStyleIdx="8" presStyleCnt="10" custScaleX="135302" custScaleY="127095">
        <dgm:presLayoutVars>
          <dgm:bulletEnabled val="1"/>
        </dgm:presLayoutVars>
      </dgm:prSet>
      <dgm:spPr/>
      <dgm:t>
        <a:bodyPr/>
        <a:lstStyle/>
        <a:p>
          <a:endParaRPr lang="ru-RU"/>
        </a:p>
      </dgm:t>
    </dgm:pt>
    <dgm:pt modelId="{A028E84D-2F5C-4394-B04D-BAF0296AF46E}" type="pres">
      <dgm:prSet presAssocID="{5DAD7869-B121-429B-8E28-2611FD03ED37}" presName="Name9" presStyleLbl="parChTrans1D2" presStyleIdx="9" presStyleCnt="10"/>
      <dgm:spPr/>
      <dgm:t>
        <a:bodyPr/>
        <a:lstStyle/>
        <a:p>
          <a:endParaRPr lang="ru-RU"/>
        </a:p>
      </dgm:t>
    </dgm:pt>
    <dgm:pt modelId="{E3A584B1-0366-4E6A-AED9-62063953B8E4}" type="pres">
      <dgm:prSet presAssocID="{5DAD7869-B121-429B-8E28-2611FD03ED37}" presName="connTx" presStyleLbl="parChTrans1D2" presStyleIdx="9" presStyleCnt="10"/>
      <dgm:spPr/>
      <dgm:t>
        <a:bodyPr/>
        <a:lstStyle/>
        <a:p>
          <a:endParaRPr lang="ru-RU"/>
        </a:p>
      </dgm:t>
    </dgm:pt>
    <dgm:pt modelId="{CD63B371-B842-48B0-83D7-7F4650C2AF20}" type="pres">
      <dgm:prSet presAssocID="{4461E72E-EC7F-4751-B372-510A4AE4E78B}" presName="node" presStyleLbl="node1" presStyleIdx="9" presStyleCnt="10" custScaleX="119410" custScaleY="124203">
        <dgm:presLayoutVars>
          <dgm:bulletEnabled val="1"/>
        </dgm:presLayoutVars>
      </dgm:prSet>
      <dgm:spPr/>
      <dgm:t>
        <a:bodyPr/>
        <a:lstStyle/>
        <a:p>
          <a:endParaRPr lang="ru-RU"/>
        </a:p>
      </dgm:t>
    </dgm:pt>
  </dgm:ptLst>
  <dgm:cxnLst>
    <dgm:cxn modelId="{8D1ACCF6-BE0A-46D7-B045-F2A79DFE7B6D}" srcId="{9C761136-F4AF-4223-BA32-E096C0FB2048}" destId="{E4773D7F-E495-436A-AF3E-6F6F694EEE7D}" srcOrd="2" destOrd="0" parTransId="{63B18B9A-66DE-4AE2-A7B1-36E9204E17B1}" sibTransId="{915105F9-AF51-40C1-A246-5E37289F9C43}"/>
    <dgm:cxn modelId="{BA94674C-8C44-4FB2-8CE0-DACC85BDC572}" srcId="{9C761136-F4AF-4223-BA32-E096C0FB2048}" destId="{4461E72E-EC7F-4751-B372-510A4AE4E78B}" srcOrd="9" destOrd="0" parTransId="{5DAD7869-B121-429B-8E28-2611FD03ED37}" sibTransId="{2ACED3FD-5580-42CD-AD5C-964CCDB0CDCA}"/>
    <dgm:cxn modelId="{52E2F813-ADBC-4BA4-A24C-800D11836FCF}" type="presOf" srcId="{7A1B99D7-9AB0-492C-A8F2-A6538A4322BD}" destId="{926448EA-1E6D-4F72-A0C2-38137FABE3C0}" srcOrd="0" destOrd="0" presId="urn:microsoft.com/office/officeart/2005/8/layout/radial1"/>
    <dgm:cxn modelId="{365FC4BE-0958-428E-B776-9F728310688E}" type="presOf" srcId="{2631BBE4-E72B-4777-81BF-ED58DCB328C7}" destId="{DA8384CE-37C3-47DA-B238-2E0EDF964F18}" srcOrd="0" destOrd="0" presId="urn:microsoft.com/office/officeart/2005/8/layout/radial1"/>
    <dgm:cxn modelId="{0FB90E9E-97A0-4F99-B29D-8048AC64F841}" type="presOf" srcId="{4461E72E-EC7F-4751-B372-510A4AE4E78B}" destId="{CD63B371-B842-48B0-83D7-7F4650C2AF20}" srcOrd="0" destOrd="0" presId="urn:microsoft.com/office/officeart/2005/8/layout/radial1"/>
    <dgm:cxn modelId="{A43F0D0D-7D5B-48F5-84CC-B2E04F5F9D20}" type="presOf" srcId="{63B18B9A-66DE-4AE2-A7B1-36E9204E17B1}" destId="{243FC071-5D22-4634-99DB-A3B373226EE5}" srcOrd="1" destOrd="0" presId="urn:microsoft.com/office/officeart/2005/8/layout/radial1"/>
    <dgm:cxn modelId="{47CDDD3D-D822-421F-A4BF-3BFA6B722A6B}" type="presOf" srcId="{63B18B9A-66DE-4AE2-A7B1-36E9204E17B1}" destId="{A49CE4FF-AD78-4432-8BB1-F7EAB49C4CA5}" srcOrd="0" destOrd="0" presId="urn:microsoft.com/office/officeart/2005/8/layout/radial1"/>
    <dgm:cxn modelId="{0A71D969-6C0D-41FB-8564-C8F7DDB2A02A}" srcId="{9C761136-F4AF-4223-BA32-E096C0FB2048}" destId="{1554AC0A-E8E8-4515-9096-B29C6BB7B606}" srcOrd="5" destOrd="0" parTransId="{E04408A2-80E6-45F5-A2EE-6A594DEB52BE}" sibTransId="{A206FAEA-9151-4495-A86E-613F10C70472}"/>
    <dgm:cxn modelId="{7A9875F2-8E90-4EB1-ABB6-F9EEA9A733EC}" type="presOf" srcId="{61B1961F-EF97-4E8C-B0CB-D183CBC0875E}" destId="{124F8461-09F7-4070-ACF3-682197D5A33B}" srcOrd="0" destOrd="0" presId="urn:microsoft.com/office/officeart/2005/8/layout/radial1"/>
    <dgm:cxn modelId="{2E6C88F4-1B9F-49FC-9A7D-8140E9D31227}" type="presOf" srcId="{61B1961F-EF97-4E8C-B0CB-D183CBC0875E}" destId="{B7CBD8DE-F4FC-416F-AE1A-AE3CD079AB60}" srcOrd="1" destOrd="0" presId="urn:microsoft.com/office/officeart/2005/8/layout/radial1"/>
    <dgm:cxn modelId="{121AD02B-A901-42CD-92B7-31E254E52472}" type="presOf" srcId="{E04408A2-80E6-45F5-A2EE-6A594DEB52BE}" destId="{D78459EA-CAA2-4B2B-891E-693A47A90FC5}" srcOrd="0" destOrd="0" presId="urn:microsoft.com/office/officeart/2005/8/layout/radial1"/>
    <dgm:cxn modelId="{7E9BC36B-B38F-478C-BA99-5C72294B5FC1}" type="presOf" srcId="{DC9B142B-F8F3-4256-BC20-0283276854F7}" destId="{58D3F940-9A5D-4ECC-BC1B-40A97935CBA3}" srcOrd="0" destOrd="0" presId="urn:microsoft.com/office/officeart/2005/8/layout/radial1"/>
    <dgm:cxn modelId="{29781D5C-233C-49C3-9652-8D60B04337ED}" srcId="{9C761136-F4AF-4223-BA32-E096C0FB2048}" destId="{D68D8D7E-E8FA-495C-9903-DC10BD85F01E}" srcOrd="8" destOrd="0" parTransId="{61B1961F-EF97-4E8C-B0CB-D183CBC0875E}" sibTransId="{6442DBD8-06A5-4E73-87DC-37DE8543AFE4}"/>
    <dgm:cxn modelId="{17AA0D6A-743E-49EC-A1DE-159FBA1DBB68}" type="presOf" srcId="{9C761136-F4AF-4223-BA32-E096C0FB2048}" destId="{40E18E05-0D81-43F0-9302-B75B087F4139}" srcOrd="0" destOrd="0" presId="urn:microsoft.com/office/officeart/2005/8/layout/radial1"/>
    <dgm:cxn modelId="{9B9C5B9B-654D-4C43-9CBA-C5721D23715F}" type="presOf" srcId="{A9563133-91BA-4D6F-BE02-3CF9C7F5C503}" destId="{09944FF4-46D9-4985-B16D-F0465FF843C5}" srcOrd="0" destOrd="0" presId="urn:microsoft.com/office/officeart/2005/8/layout/radial1"/>
    <dgm:cxn modelId="{5FEF4A0E-7BEC-48EF-A169-345ED278D328}" type="presOf" srcId="{EB420D46-D77B-425E-9157-8D6D647247EE}" destId="{0E86BE69-FAB1-498C-A17E-CCEFC1884665}" srcOrd="0" destOrd="0" presId="urn:microsoft.com/office/officeart/2005/8/layout/radial1"/>
    <dgm:cxn modelId="{36912B97-EFD8-42B8-9F66-28C7CE1F66EB}" type="presOf" srcId="{08ECC882-3325-4A2A-91E2-255CF210B7F3}" destId="{DD58D081-2F42-4ABB-AA02-BFF6D6AADCB9}" srcOrd="0" destOrd="0" presId="urn:microsoft.com/office/officeart/2005/8/layout/radial1"/>
    <dgm:cxn modelId="{4DADAD8D-2439-4CED-B7E3-79FAE07409AA}" srcId="{9C761136-F4AF-4223-BA32-E096C0FB2048}" destId="{A9563133-91BA-4D6F-BE02-3CF9C7F5C503}" srcOrd="3" destOrd="0" parTransId="{3F8F3846-D87D-497A-91E0-95D6F78CE4A9}" sibTransId="{F4953DAE-1D79-4BE2-B241-F4ACD4984E5F}"/>
    <dgm:cxn modelId="{15D2FC8F-6E43-4F48-B5EA-4D23D09BC567}" srcId="{9C761136-F4AF-4223-BA32-E096C0FB2048}" destId="{EA08C29D-2F44-4F39-BD7F-D8446A9D642C}" srcOrd="1" destOrd="0" parTransId="{AC056EEA-F3D9-4FDA-AF27-8BC81EA886EF}" sibTransId="{563D0889-3F4D-4B53-8F6A-70B17EC0D2A0}"/>
    <dgm:cxn modelId="{F3505434-124D-40A5-9B6D-AA323072492E}" srcId="{9C761136-F4AF-4223-BA32-E096C0FB2048}" destId="{DC9B142B-F8F3-4256-BC20-0283276854F7}" srcOrd="7" destOrd="0" parTransId="{2631BBE4-E72B-4777-81BF-ED58DCB328C7}" sibTransId="{C63C0ACF-E4E6-4487-9D78-B33586B616B9}"/>
    <dgm:cxn modelId="{9CB812E4-09EE-4944-9E4F-BEBD3FCF87AC}" type="presOf" srcId="{3F8F3846-D87D-497A-91E0-95D6F78CE4A9}" destId="{FFEAFA33-1C25-4A74-B071-19873D32789E}" srcOrd="0" destOrd="0" presId="urn:microsoft.com/office/officeart/2005/8/layout/radial1"/>
    <dgm:cxn modelId="{5C957536-86CF-4D2E-B6D5-BFF47F3E0621}" type="presOf" srcId="{1554AC0A-E8E8-4515-9096-B29C6BB7B606}" destId="{93A1D346-8749-4575-B97F-A35904B64139}" srcOrd="0" destOrd="0" presId="urn:microsoft.com/office/officeart/2005/8/layout/radial1"/>
    <dgm:cxn modelId="{3948DDB9-25F7-499B-8F79-CFC3A37EE520}" type="presOf" srcId="{7F0F4A2C-131F-452D-B230-275DD7C5E9F6}" destId="{BC42EBB3-5416-417D-9E6A-4B9E52C082CE}" srcOrd="0" destOrd="0" presId="urn:microsoft.com/office/officeart/2005/8/layout/radial1"/>
    <dgm:cxn modelId="{08D617C0-4E6C-408B-AFB0-CBF27E75E72D}" type="presOf" srcId="{E04408A2-80E6-45F5-A2EE-6A594DEB52BE}" destId="{44088DEB-A446-4C95-82BB-D581EB0ED3BC}" srcOrd="1" destOrd="0" presId="urn:microsoft.com/office/officeart/2005/8/layout/radial1"/>
    <dgm:cxn modelId="{40E16CD3-20D5-464C-A889-7FF414F32F18}" type="presOf" srcId="{57C18AE5-DA32-450C-BDDF-BEC20CAE615C}" destId="{DC4DF35A-C15E-4ABF-B241-06698C8D0790}" srcOrd="0" destOrd="0" presId="urn:microsoft.com/office/officeart/2005/8/layout/radial1"/>
    <dgm:cxn modelId="{DEB8A655-EDB9-4E22-A859-925666E836A5}" type="presOf" srcId="{AC056EEA-F3D9-4FDA-AF27-8BC81EA886EF}" destId="{E507C691-526F-41A4-9F56-DC27C2EAEE29}" srcOrd="0" destOrd="0" presId="urn:microsoft.com/office/officeart/2005/8/layout/radial1"/>
    <dgm:cxn modelId="{89B46233-14D5-4E6D-8AE5-565875322E10}" type="presOf" srcId="{2631BBE4-E72B-4777-81BF-ED58DCB328C7}" destId="{EF00A753-6A96-4A25-B948-AE2C1B2C9D7C}" srcOrd="1" destOrd="0" presId="urn:microsoft.com/office/officeart/2005/8/layout/radial1"/>
    <dgm:cxn modelId="{479665BE-4AAB-49D4-B9DF-CE0D1F4F6D4C}" type="presOf" srcId="{AC056EEA-F3D9-4FDA-AF27-8BC81EA886EF}" destId="{4E78AA6B-72AE-4D2E-9342-3C2B0207C1BB}" srcOrd="1" destOrd="0" presId="urn:microsoft.com/office/officeart/2005/8/layout/radial1"/>
    <dgm:cxn modelId="{5DACB178-7294-4508-A11C-ABF56429D89E}" type="presOf" srcId="{EB420D46-D77B-425E-9157-8D6D647247EE}" destId="{488C9332-E299-4046-9059-5A4B788F85DC}" srcOrd="1" destOrd="0" presId="urn:microsoft.com/office/officeart/2005/8/layout/radial1"/>
    <dgm:cxn modelId="{D1185C95-5F79-4A40-B55B-B4EAE4D483B4}" type="presOf" srcId="{183EBEDA-3285-4E0A-B7FF-628CD675893A}" destId="{B93BC91A-A0D6-4061-ABED-9CC315B91BB6}" srcOrd="0" destOrd="0" presId="urn:microsoft.com/office/officeart/2005/8/layout/radial1"/>
    <dgm:cxn modelId="{3AD6474E-FF3A-4BDD-A131-FA1DB15EF88F}" type="presOf" srcId="{D68D8D7E-E8FA-495C-9903-DC10BD85F01E}" destId="{CFFE0A50-D4D4-40A9-B260-990B82F5DBA1}" srcOrd="0" destOrd="0" presId="urn:microsoft.com/office/officeart/2005/8/layout/radial1"/>
    <dgm:cxn modelId="{A56CE831-1FBC-4E60-88DB-A1B669EB8003}" srcId="{167E9E2E-2BB9-44B4-950F-7AB49540556D}" destId="{9C761136-F4AF-4223-BA32-E096C0FB2048}" srcOrd="0" destOrd="0" parTransId="{4576E97C-6E75-415D-AB3F-F0A40F791D58}" sibTransId="{F4BAACFA-F934-4247-9747-A82AEDE642F2}"/>
    <dgm:cxn modelId="{3C3AA9D1-47DB-404E-8BAB-43AE847F25AE}" type="presOf" srcId="{E4773D7F-E495-436A-AF3E-6F6F694EEE7D}" destId="{7365EDD1-55F2-4FE1-9D4C-DEE15815F744}" srcOrd="0" destOrd="0" presId="urn:microsoft.com/office/officeart/2005/8/layout/radial1"/>
    <dgm:cxn modelId="{235B7A89-17CD-468A-838F-5ADBFEE0FD63}" srcId="{9C761136-F4AF-4223-BA32-E096C0FB2048}" destId="{7A1B99D7-9AB0-492C-A8F2-A6538A4322BD}" srcOrd="4" destOrd="0" parTransId="{08ECC882-3325-4A2A-91E2-255CF210B7F3}" sibTransId="{A75E6A79-7CA2-4DD9-A8C2-78C6C7EA3E38}"/>
    <dgm:cxn modelId="{00CA6D23-20BB-41AC-BD4C-B3B6C10C99C2}" type="presOf" srcId="{5DAD7869-B121-429B-8E28-2611FD03ED37}" destId="{E3A584B1-0366-4E6A-AED9-62063953B8E4}" srcOrd="1" destOrd="0" presId="urn:microsoft.com/office/officeart/2005/8/layout/radial1"/>
    <dgm:cxn modelId="{D7811114-26D0-40D0-AC68-4481F139E320}" type="presOf" srcId="{3F8F3846-D87D-497A-91E0-95D6F78CE4A9}" destId="{A516D0B8-42E2-45CB-8266-6BCC607E5F1B}" srcOrd="1" destOrd="0" presId="urn:microsoft.com/office/officeart/2005/8/layout/radial1"/>
    <dgm:cxn modelId="{91FFB045-AA92-4BC5-BB92-26E5C93FE5A8}" srcId="{9C761136-F4AF-4223-BA32-E096C0FB2048}" destId="{57C18AE5-DA32-450C-BDDF-BEC20CAE615C}" srcOrd="6" destOrd="0" parTransId="{183EBEDA-3285-4E0A-B7FF-628CD675893A}" sibTransId="{23AE226F-48CB-4449-91EC-F4BF00927307}"/>
    <dgm:cxn modelId="{773D2CCB-618F-4590-AB54-587A08712821}" type="presOf" srcId="{08ECC882-3325-4A2A-91E2-255CF210B7F3}" destId="{94238E5F-ADF5-4AAF-8AA3-5D2A071B45E1}" srcOrd="1" destOrd="0" presId="urn:microsoft.com/office/officeart/2005/8/layout/radial1"/>
    <dgm:cxn modelId="{180CA709-4BF1-47E5-9937-E55E1BF2EBCD}" srcId="{9C761136-F4AF-4223-BA32-E096C0FB2048}" destId="{7F0F4A2C-131F-452D-B230-275DD7C5E9F6}" srcOrd="0" destOrd="0" parTransId="{EB420D46-D77B-425E-9157-8D6D647247EE}" sibTransId="{69BCE603-5286-4913-9926-0E76E825E477}"/>
    <dgm:cxn modelId="{86E2B658-9C4B-4408-99BC-15A239C11717}" type="presOf" srcId="{5DAD7869-B121-429B-8E28-2611FD03ED37}" destId="{A028E84D-2F5C-4394-B04D-BAF0296AF46E}" srcOrd="0" destOrd="0" presId="urn:microsoft.com/office/officeart/2005/8/layout/radial1"/>
    <dgm:cxn modelId="{527A3FDE-1675-4434-AF74-9ABEBEDE09EF}" type="presOf" srcId="{183EBEDA-3285-4E0A-B7FF-628CD675893A}" destId="{F2B6512D-2733-4717-880A-E6170F2CB53D}" srcOrd="1" destOrd="0" presId="urn:microsoft.com/office/officeart/2005/8/layout/radial1"/>
    <dgm:cxn modelId="{2BD2EB21-8F69-4C89-8D6F-5A2E6957FF13}" type="presOf" srcId="{EA08C29D-2F44-4F39-BD7F-D8446A9D642C}" destId="{C9880073-2359-4E33-803C-A7BA465F5089}" srcOrd="0" destOrd="0" presId="urn:microsoft.com/office/officeart/2005/8/layout/radial1"/>
    <dgm:cxn modelId="{B47ADB88-0EEA-4E81-B5A4-93C33D8C7124}" type="presOf" srcId="{167E9E2E-2BB9-44B4-950F-7AB49540556D}" destId="{E372DAA4-CB2A-4798-A36F-8D482533F1D5}" srcOrd="0" destOrd="0" presId="urn:microsoft.com/office/officeart/2005/8/layout/radial1"/>
    <dgm:cxn modelId="{C8EB3A3A-8DDE-4A7B-B6B2-EC0E190ACD1C}" type="presParOf" srcId="{E372DAA4-CB2A-4798-A36F-8D482533F1D5}" destId="{40E18E05-0D81-43F0-9302-B75B087F4139}" srcOrd="0" destOrd="0" presId="urn:microsoft.com/office/officeart/2005/8/layout/radial1"/>
    <dgm:cxn modelId="{33A1C87E-BFBE-445C-B613-62498A9BB1BE}" type="presParOf" srcId="{E372DAA4-CB2A-4798-A36F-8D482533F1D5}" destId="{0E86BE69-FAB1-498C-A17E-CCEFC1884665}" srcOrd="1" destOrd="0" presId="urn:microsoft.com/office/officeart/2005/8/layout/radial1"/>
    <dgm:cxn modelId="{1F760404-C3AD-40C9-AAC1-F0012F1A5BAC}" type="presParOf" srcId="{0E86BE69-FAB1-498C-A17E-CCEFC1884665}" destId="{488C9332-E299-4046-9059-5A4B788F85DC}" srcOrd="0" destOrd="0" presId="urn:microsoft.com/office/officeart/2005/8/layout/radial1"/>
    <dgm:cxn modelId="{58417AEF-AB4D-4586-8F5F-880A23E494CA}" type="presParOf" srcId="{E372DAA4-CB2A-4798-A36F-8D482533F1D5}" destId="{BC42EBB3-5416-417D-9E6A-4B9E52C082CE}" srcOrd="2" destOrd="0" presId="urn:microsoft.com/office/officeart/2005/8/layout/radial1"/>
    <dgm:cxn modelId="{9677681D-3B17-495E-8185-056728C4DEB5}" type="presParOf" srcId="{E372DAA4-CB2A-4798-A36F-8D482533F1D5}" destId="{E507C691-526F-41A4-9F56-DC27C2EAEE29}" srcOrd="3" destOrd="0" presId="urn:microsoft.com/office/officeart/2005/8/layout/radial1"/>
    <dgm:cxn modelId="{3BDE9A62-C23E-4CCA-8FBA-FEA309AF1820}" type="presParOf" srcId="{E507C691-526F-41A4-9F56-DC27C2EAEE29}" destId="{4E78AA6B-72AE-4D2E-9342-3C2B0207C1BB}" srcOrd="0" destOrd="0" presId="urn:microsoft.com/office/officeart/2005/8/layout/radial1"/>
    <dgm:cxn modelId="{02661A7C-A2FE-4AE8-A176-AB4E1FD820C9}" type="presParOf" srcId="{E372DAA4-CB2A-4798-A36F-8D482533F1D5}" destId="{C9880073-2359-4E33-803C-A7BA465F5089}" srcOrd="4" destOrd="0" presId="urn:microsoft.com/office/officeart/2005/8/layout/radial1"/>
    <dgm:cxn modelId="{5C4F13DF-64D4-4646-89E5-07CCE2D4A98F}" type="presParOf" srcId="{E372DAA4-CB2A-4798-A36F-8D482533F1D5}" destId="{A49CE4FF-AD78-4432-8BB1-F7EAB49C4CA5}" srcOrd="5" destOrd="0" presId="urn:microsoft.com/office/officeart/2005/8/layout/radial1"/>
    <dgm:cxn modelId="{52369B8D-6D10-4AA5-B118-E7474FBFB7D2}" type="presParOf" srcId="{A49CE4FF-AD78-4432-8BB1-F7EAB49C4CA5}" destId="{243FC071-5D22-4634-99DB-A3B373226EE5}" srcOrd="0" destOrd="0" presId="urn:microsoft.com/office/officeart/2005/8/layout/radial1"/>
    <dgm:cxn modelId="{DE71A09A-F07C-4D38-AC9C-E0BE740169B6}" type="presParOf" srcId="{E372DAA4-CB2A-4798-A36F-8D482533F1D5}" destId="{7365EDD1-55F2-4FE1-9D4C-DEE15815F744}" srcOrd="6" destOrd="0" presId="urn:microsoft.com/office/officeart/2005/8/layout/radial1"/>
    <dgm:cxn modelId="{1FDDB8A9-FF36-4123-813B-7F9DF6A6461D}" type="presParOf" srcId="{E372DAA4-CB2A-4798-A36F-8D482533F1D5}" destId="{FFEAFA33-1C25-4A74-B071-19873D32789E}" srcOrd="7" destOrd="0" presId="urn:microsoft.com/office/officeart/2005/8/layout/radial1"/>
    <dgm:cxn modelId="{3C50D125-DD32-4AEF-8CDF-2D8AAB1B647B}" type="presParOf" srcId="{FFEAFA33-1C25-4A74-B071-19873D32789E}" destId="{A516D0B8-42E2-45CB-8266-6BCC607E5F1B}" srcOrd="0" destOrd="0" presId="urn:microsoft.com/office/officeart/2005/8/layout/radial1"/>
    <dgm:cxn modelId="{5770D267-779E-4240-91EA-4ECF6BC31912}" type="presParOf" srcId="{E372DAA4-CB2A-4798-A36F-8D482533F1D5}" destId="{09944FF4-46D9-4985-B16D-F0465FF843C5}" srcOrd="8" destOrd="0" presId="urn:microsoft.com/office/officeart/2005/8/layout/radial1"/>
    <dgm:cxn modelId="{B7F15130-0DC8-4E41-A272-B7F707FD92B0}" type="presParOf" srcId="{E372DAA4-CB2A-4798-A36F-8D482533F1D5}" destId="{DD58D081-2F42-4ABB-AA02-BFF6D6AADCB9}" srcOrd="9" destOrd="0" presId="urn:microsoft.com/office/officeart/2005/8/layout/radial1"/>
    <dgm:cxn modelId="{FF053043-7D9E-47BA-A0E3-E99D29D40D57}" type="presParOf" srcId="{DD58D081-2F42-4ABB-AA02-BFF6D6AADCB9}" destId="{94238E5F-ADF5-4AAF-8AA3-5D2A071B45E1}" srcOrd="0" destOrd="0" presId="urn:microsoft.com/office/officeart/2005/8/layout/radial1"/>
    <dgm:cxn modelId="{CF75EA4B-D118-4D74-83AA-C7C36D95D93C}" type="presParOf" srcId="{E372DAA4-CB2A-4798-A36F-8D482533F1D5}" destId="{926448EA-1E6D-4F72-A0C2-38137FABE3C0}" srcOrd="10" destOrd="0" presId="urn:microsoft.com/office/officeart/2005/8/layout/radial1"/>
    <dgm:cxn modelId="{B9078243-04BD-430F-93BF-686C0E66EDB4}" type="presParOf" srcId="{E372DAA4-CB2A-4798-A36F-8D482533F1D5}" destId="{D78459EA-CAA2-4B2B-891E-693A47A90FC5}" srcOrd="11" destOrd="0" presId="urn:microsoft.com/office/officeart/2005/8/layout/radial1"/>
    <dgm:cxn modelId="{41255A8A-CD13-41BC-AC22-96831F7A2AB3}" type="presParOf" srcId="{D78459EA-CAA2-4B2B-891E-693A47A90FC5}" destId="{44088DEB-A446-4C95-82BB-D581EB0ED3BC}" srcOrd="0" destOrd="0" presId="urn:microsoft.com/office/officeart/2005/8/layout/radial1"/>
    <dgm:cxn modelId="{372B682C-07AC-40E4-B31A-A200D2CF1D42}" type="presParOf" srcId="{E372DAA4-CB2A-4798-A36F-8D482533F1D5}" destId="{93A1D346-8749-4575-B97F-A35904B64139}" srcOrd="12" destOrd="0" presId="urn:microsoft.com/office/officeart/2005/8/layout/radial1"/>
    <dgm:cxn modelId="{049DE2FF-FA41-4E7A-AD3E-6C992EB9DE36}" type="presParOf" srcId="{E372DAA4-CB2A-4798-A36F-8D482533F1D5}" destId="{B93BC91A-A0D6-4061-ABED-9CC315B91BB6}" srcOrd="13" destOrd="0" presId="urn:microsoft.com/office/officeart/2005/8/layout/radial1"/>
    <dgm:cxn modelId="{548B9377-4DFF-41BF-AC97-EBB462DAA3A9}" type="presParOf" srcId="{B93BC91A-A0D6-4061-ABED-9CC315B91BB6}" destId="{F2B6512D-2733-4717-880A-E6170F2CB53D}" srcOrd="0" destOrd="0" presId="urn:microsoft.com/office/officeart/2005/8/layout/radial1"/>
    <dgm:cxn modelId="{9410D17D-5F68-427C-A222-D47DD2284A28}" type="presParOf" srcId="{E372DAA4-CB2A-4798-A36F-8D482533F1D5}" destId="{DC4DF35A-C15E-4ABF-B241-06698C8D0790}" srcOrd="14" destOrd="0" presId="urn:microsoft.com/office/officeart/2005/8/layout/radial1"/>
    <dgm:cxn modelId="{2DB37A68-C0A1-4047-A5A3-0A7237F9A815}" type="presParOf" srcId="{E372DAA4-CB2A-4798-A36F-8D482533F1D5}" destId="{DA8384CE-37C3-47DA-B238-2E0EDF964F18}" srcOrd="15" destOrd="0" presId="urn:microsoft.com/office/officeart/2005/8/layout/radial1"/>
    <dgm:cxn modelId="{109D7653-323E-446D-97D6-0648EBB9CCCD}" type="presParOf" srcId="{DA8384CE-37C3-47DA-B238-2E0EDF964F18}" destId="{EF00A753-6A96-4A25-B948-AE2C1B2C9D7C}" srcOrd="0" destOrd="0" presId="urn:microsoft.com/office/officeart/2005/8/layout/radial1"/>
    <dgm:cxn modelId="{B6069A39-C8C0-4D66-9653-20F258767DBD}" type="presParOf" srcId="{E372DAA4-CB2A-4798-A36F-8D482533F1D5}" destId="{58D3F940-9A5D-4ECC-BC1B-40A97935CBA3}" srcOrd="16" destOrd="0" presId="urn:microsoft.com/office/officeart/2005/8/layout/radial1"/>
    <dgm:cxn modelId="{E477DF4E-D38F-416C-AC91-996A0FA96273}" type="presParOf" srcId="{E372DAA4-CB2A-4798-A36F-8D482533F1D5}" destId="{124F8461-09F7-4070-ACF3-682197D5A33B}" srcOrd="17" destOrd="0" presId="urn:microsoft.com/office/officeart/2005/8/layout/radial1"/>
    <dgm:cxn modelId="{2681917D-9061-4A2F-B0C4-34675A0EFE12}" type="presParOf" srcId="{124F8461-09F7-4070-ACF3-682197D5A33B}" destId="{B7CBD8DE-F4FC-416F-AE1A-AE3CD079AB60}" srcOrd="0" destOrd="0" presId="urn:microsoft.com/office/officeart/2005/8/layout/radial1"/>
    <dgm:cxn modelId="{A0661D65-9779-45D4-8C58-D5F0952DCD83}" type="presParOf" srcId="{E372DAA4-CB2A-4798-A36F-8D482533F1D5}" destId="{CFFE0A50-D4D4-40A9-B260-990B82F5DBA1}" srcOrd="18" destOrd="0" presId="urn:microsoft.com/office/officeart/2005/8/layout/radial1"/>
    <dgm:cxn modelId="{188FB469-03DC-4762-B4F2-66C733EFDE21}" type="presParOf" srcId="{E372DAA4-CB2A-4798-A36F-8D482533F1D5}" destId="{A028E84D-2F5C-4394-B04D-BAF0296AF46E}" srcOrd="19" destOrd="0" presId="urn:microsoft.com/office/officeart/2005/8/layout/radial1"/>
    <dgm:cxn modelId="{1984273E-C50B-4211-9083-0BD15DDF084A}" type="presParOf" srcId="{A028E84D-2F5C-4394-B04D-BAF0296AF46E}" destId="{E3A584B1-0366-4E6A-AED9-62063953B8E4}" srcOrd="0" destOrd="0" presId="urn:microsoft.com/office/officeart/2005/8/layout/radial1"/>
    <dgm:cxn modelId="{37BC24CA-2E48-4D2D-B742-FBC2FD11EA70}" type="presParOf" srcId="{E372DAA4-CB2A-4798-A36F-8D482533F1D5}" destId="{CD63B371-B842-48B0-83D7-7F4650C2AF20}" srcOrd="20" destOrd="0" presId="urn:microsoft.com/office/officeart/2005/8/layout/radial1"/>
  </dgm:cxnLst>
  <dgm:bg/>
  <dgm:whole/>
</dgm:dataModel>
</file>

<file path=ppt/diagrams/data10.xml><?xml version="1.0" encoding="utf-8"?>
<dgm:dataModel xmlns:dgm="http://schemas.openxmlformats.org/drawingml/2006/diagram" xmlns:a="http://schemas.openxmlformats.org/drawingml/2006/main">
  <dgm:ptLst>
    <dgm:pt modelId="{EDCBB3B3-7F5F-4BC6-A3FC-50E14066D15E}"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ru-RU"/>
        </a:p>
      </dgm:t>
    </dgm:pt>
    <dgm:pt modelId="{34A59764-EA88-4295-B58F-085AE4331851}">
      <dgm:prSet phldrT="[Текст]"/>
      <dgm:spPr/>
      <dgm:t>
        <a:bodyPr/>
        <a:lstStyle/>
        <a:p>
          <a:r>
            <a:rPr lang="ru-RU" dirty="0" smtClean="0"/>
            <a:t>развитие восприятия речи</a:t>
          </a:r>
          <a:endParaRPr lang="ru-RU" dirty="0"/>
        </a:p>
      </dgm:t>
    </dgm:pt>
    <dgm:pt modelId="{34CFC0E6-D95B-434E-9F5D-8C5B768DC0CB}" type="parTrans" cxnId="{6E81554A-8777-464F-9FB6-F0788966DAD0}">
      <dgm:prSet/>
      <dgm:spPr/>
      <dgm:t>
        <a:bodyPr/>
        <a:lstStyle/>
        <a:p>
          <a:endParaRPr lang="ru-RU"/>
        </a:p>
      </dgm:t>
    </dgm:pt>
    <dgm:pt modelId="{EB799D23-1900-41D0-862F-F442D07EC052}" type="sibTrans" cxnId="{6E81554A-8777-464F-9FB6-F0788966DAD0}">
      <dgm:prSet/>
      <dgm:spPr/>
      <dgm:t>
        <a:bodyPr/>
        <a:lstStyle/>
        <a:p>
          <a:endParaRPr lang="ru-RU"/>
        </a:p>
      </dgm:t>
    </dgm:pt>
    <dgm:pt modelId="{A3A24D22-A518-49E8-8481-C858893FC054}">
      <dgm:prSet phldrT="[Текст]"/>
      <dgm:spPr/>
      <dgm:t>
        <a:bodyPr/>
        <a:lstStyle/>
        <a:p>
          <a:r>
            <a:rPr lang="ru-RU" dirty="0" smtClean="0"/>
            <a:t>развитие речевого слуха (фонематический, звуковысотный, ритмический слух, восприятия темпа, силы голоса, тембра речи )</a:t>
          </a:r>
          <a:endParaRPr lang="ru-RU" dirty="0"/>
        </a:p>
      </dgm:t>
    </dgm:pt>
    <dgm:pt modelId="{723EC3CB-6BA2-49CC-A7BB-DB0997C58EAB}" type="parTrans" cxnId="{BBF79F90-0007-4286-A831-9A957BC8D14D}">
      <dgm:prSet/>
      <dgm:spPr/>
      <dgm:t>
        <a:bodyPr/>
        <a:lstStyle/>
        <a:p>
          <a:endParaRPr lang="ru-RU"/>
        </a:p>
      </dgm:t>
    </dgm:pt>
    <dgm:pt modelId="{A1C0E189-F80C-4612-B458-35C17FF46615}" type="sibTrans" cxnId="{BBF79F90-0007-4286-A831-9A957BC8D14D}">
      <dgm:prSet/>
      <dgm:spPr/>
      <dgm:t>
        <a:bodyPr/>
        <a:lstStyle/>
        <a:p>
          <a:endParaRPr lang="ru-RU"/>
        </a:p>
      </dgm:t>
    </dgm:pt>
    <dgm:pt modelId="{D1208318-E0E0-41C4-BE2D-D4D5AF68061A}">
      <dgm:prSet phldrT="[Текст]"/>
      <dgm:spPr/>
      <dgm:t>
        <a:bodyPr/>
        <a:lstStyle/>
        <a:p>
          <a:r>
            <a:rPr lang="ru-RU" dirty="0" smtClean="0"/>
            <a:t>совершенствование </a:t>
          </a:r>
          <a:r>
            <a:rPr lang="ru-RU" dirty="0" smtClean="0">
              <a:solidFill>
                <a:schemeClr val="tx1"/>
              </a:solidFill>
              <a:effectLst/>
              <a:latin typeface="Times New Roman"/>
              <a:ea typeface="Times New Roman"/>
              <a:cs typeface="Times New Roman"/>
            </a:rPr>
            <a:t>фонематического восприятия.</a:t>
          </a:r>
          <a:endParaRPr lang="ru-RU" dirty="0"/>
        </a:p>
      </dgm:t>
    </dgm:pt>
    <dgm:pt modelId="{662379E8-82EE-41E6-8ACC-433D8F24D7B9}" type="parTrans" cxnId="{2117396E-C555-4E6E-BA69-1CF5BFFFA927}">
      <dgm:prSet/>
      <dgm:spPr/>
      <dgm:t>
        <a:bodyPr/>
        <a:lstStyle/>
        <a:p>
          <a:endParaRPr lang="ru-RU"/>
        </a:p>
      </dgm:t>
    </dgm:pt>
    <dgm:pt modelId="{EDAC815F-BCAC-4C96-8B89-227195F2CC19}" type="sibTrans" cxnId="{2117396E-C555-4E6E-BA69-1CF5BFFFA927}">
      <dgm:prSet/>
      <dgm:spPr/>
      <dgm:t>
        <a:bodyPr/>
        <a:lstStyle/>
        <a:p>
          <a:endParaRPr lang="ru-RU"/>
        </a:p>
      </dgm:t>
    </dgm:pt>
    <dgm:pt modelId="{A7E33CFD-C201-4DAB-B80F-5489ADA0BE68}">
      <dgm:prSet phldrT="[Текст]"/>
      <dgm:spPr/>
      <dgm:t>
        <a:bodyPr/>
        <a:lstStyle/>
        <a:p>
          <a:r>
            <a:rPr lang="ru-RU" dirty="0" smtClean="0"/>
            <a:t>развитие </a:t>
          </a:r>
          <a:r>
            <a:rPr lang="ru-RU" dirty="0" err="1" smtClean="0"/>
            <a:t>речедвигательного</a:t>
          </a:r>
          <a:r>
            <a:rPr lang="ru-RU" dirty="0" smtClean="0"/>
            <a:t> аппарата </a:t>
          </a:r>
          <a:endParaRPr lang="ru-RU" dirty="0"/>
        </a:p>
      </dgm:t>
    </dgm:pt>
    <dgm:pt modelId="{F3EE41E8-672C-4354-97D7-031FA2DDEE43}" type="parTrans" cxnId="{BD0282BB-F0D4-413E-BFC7-E014BCA52206}">
      <dgm:prSet/>
      <dgm:spPr/>
      <dgm:t>
        <a:bodyPr/>
        <a:lstStyle/>
        <a:p>
          <a:endParaRPr lang="ru-RU"/>
        </a:p>
      </dgm:t>
    </dgm:pt>
    <dgm:pt modelId="{6471D603-7CE3-438B-B2D0-99360B06BB45}" type="sibTrans" cxnId="{BD0282BB-F0D4-413E-BFC7-E014BCA52206}">
      <dgm:prSet/>
      <dgm:spPr/>
      <dgm:t>
        <a:bodyPr/>
        <a:lstStyle/>
        <a:p>
          <a:endParaRPr lang="ru-RU"/>
        </a:p>
      </dgm:t>
    </dgm:pt>
    <dgm:pt modelId="{6A036AD7-B184-4ADA-9DA0-C92E12C41A9C}">
      <dgm:prSet phldrT="[Текст]"/>
      <dgm:spPr/>
      <dgm:t>
        <a:bodyPr/>
        <a:lstStyle/>
        <a:p>
          <a:r>
            <a:rPr lang="ru-RU" dirty="0" smtClean="0">
              <a:effectLst/>
              <a:latin typeface="Times New Roman"/>
              <a:ea typeface="Times New Roman"/>
            </a:rPr>
            <a:t>артикуляционного</a:t>
          </a:r>
          <a:endParaRPr lang="ru-RU" dirty="0"/>
        </a:p>
      </dgm:t>
    </dgm:pt>
    <dgm:pt modelId="{337FC728-2A82-4A38-971A-0D6568466673}" type="parTrans" cxnId="{2854C0BA-525F-484B-A8B8-BFDC7B2FF518}">
      <dgm:prSet/>
      <dgm:spPr/>
      <dgm:t>
        <a:bodyPr/>
        <a:lstStyle/>
        <a:p>
          <a:endParaRPr lang="ru-RU"/>
        </a:p>
      </dgm:t>
    </dgm:pt>
    <dgm:pt modelId="{2E1EAF15-6384-4B62-9DD1-DCF7EA6C1405}" type="sibTrans" cxnId="{2854C0BA-525F-484B-A8B8-BFDC7B2FF518}">
      <dgm:prSet/>
      <dgm:spPr/>
      <dgm:t>
        <a:bodyPr/>
        <a:lstStyle/>
        <a:p>
          <a:endParaRPr lang="ru-RU"/>
        </a:p>
      </dgm:t>
    </dgm:pt>
    <dgm:pt modelId="{1DCE2237-45EA-4FDE-9B7A-FF45EF079CDA}">
      <dgm:prSet phldrT="[Текст]"/>
      <dgm:spPr/>
      <dgm:t>
        <a:bodyPr/>
        <a:lstStyle/>
        <a:p>
          <a:r>
            <a:rPr lang="ru-RU" dirty="0" smtClean="0"/>
            <a:t>формирование произносительной стороны речи </a:t>
          </a:r>
          <a:endParaRPr lang="ru-RU" dirty="0"/>
        </a:p>
      </dgm:t>
    </dgm:pt>
    <dgm:pt modelId="{1E696C1A-D841-4288-BF70-D0B842319EC7}" type="parTrans" cxnId="{0B1CF874-4784-4685-B776-953E4DBDA98B}">
      <dgm:prSet/>
      <dgm:spPr/>
      <dgm:t>
        <a:bodyPr/>
        <a:lstStyle/>
        <a:p>
          <a:endParaRPr lang="ru-RU"/>
        </a:p>
      </dgm:t>
    </dgm:pt>
    <dgm:pt modelId="{B80A6330-07E4-4C33-900C-BF88E617CC99}" type="sibTrans" cxnId="{0B1CF874-4784-4685-B776-953E4DBDA98B}">
      <dgm:prSet/>
      <dgm:spPr/>
      <dgm:t>
        <a:bodyPr/>
        <a:lstStyle/>
        <a:p>
          <a:endParaRPr lang="ru-RU"/>
        </a:p>
      </dgm:t>
    </dgm:pt>
    <dgm:pt modelId="{8BA03427-9BD0-4085-A6E5-277561DFD77B}">
      <dgm:prSet phldrT="[Текст]"/>
      <dgm:spPr/>
      <dgm:t>
        <a:bodyPr/>
        <a:lstStyle/>
        <a:p>
          <a:r>
            <a:rPr lang="ru-RU" dirty="0" smtClean="0"/>
            <a:t>правильное произношение звуков</a:t>
          </a:r>
          <a:endParaRPr lang="ru-RU" dirty="0"/>
        </a:p>
      </dgm:t>
    </dgm:pt>
    <dgm:pt modelId="{FDF719D4-9022-4F47-A19D-2F323027671A}" type="parTrans" cxnId="{7497A919-BA29-4C94-A7B0-080400B508AB}">
      <dgm:prSet/>
      <dgm:spPr/>
      <dgm:t>
        <a:bodyPr/>
        <a:lstStyle/>
        <a:p>
          <a:endParaRPr lang="ru-RU"/>
        </a:p>
      </dgm:t>
    </dgm:pt>
    <dgm:pt modelId="{27B915EF-C130-4DEC-AAA6-405F9D810C5D}" type="sibTrans" cxnId="{7497A919-BA29-4C94-A7B0-080400B508AB}">
      <dgm:prSet/>
      <dgm:spPr/>
      <dgm:t>
        <a:bodyPr/>
        <a:lstStyle/>
        <a:p>
          <a:endParaRPr lang="ru-RU"/>
        </a:p>
      </dgm:t>
    </dgm:pt>
    <dgm:pt modelId="{B2E2793C-EC6B-4564-AD88-952F6F0755C4}">
      <dgm:prSet phldrT="[Текст]"/>
      <dgm:spPr/>
      <dgm:t>
        <a:bodyPr/>
        <a:lstStyle/>
        <a:p>
          <a:r>
            <a:rPr lang="ru-RU" dirty="0" smtClean="0"/>
            <a:t>четкая дикция</a:t>
          </a:r>
          <a:endParaRPr lang="ru-RU" dirty="0"/>
        </a:p>
      </dgm:t>
    </dgm:pt>
    <dgm:pt modelId="{D94056D1-142C-4AF6-A8F5-DD051FB83101}" type="parTrans" cxnId="{C05E4A02-5E55-4D2C-AF0D-E856141BDFD9}">
      <dgm:prSet/>
      <dgm:spPr/>
      <dgm:t>
        <a:bodyPr/>
        <a:lstStyle/>
        <a:p>
          <a:endParaRPr lang="ru-RU"/>
        </a:p>
      </dgm:t>
    </dgm:pt>
    <dgm:pt modelId="{345A9ACF-5F56-4979-B189-36920D708416}" type="sibTrans" cxnId="{C05E4A02-5E55-4D2C-AF0D-E856141BDFD9}">
      <dgm:prSet/>
      <dgm:spPr/>
      <dgm:t>
        <a:bodyPr/>
        <a:lstStyle/>
        <a:p>
          <a:endParaRPr lang="ru-RU"/>
        </a:p>
      </dgm:t>
    </dgm:pt>
    <dgm:pt modelId="{9405FF03-CC99-49A9-800E-B242BFC5C4DF}">
      <dgm:prSet phldrT="[Текст]"/>
      <dgm:spPr/>
      <dgm:t>
        <a:bodyPr/>
        <a:lstStyle/>
        <a:p>
          <a:r>
            <a:rPr lang="ru-RU" dirty="0" smtClean="0">
              <a:effectLst/>
              <a:latin typeface="Times New Roman"/>
              <a:ea typeface="Times New Roman"/>
            </a:rPr>
            <a:t>голосового</a:t>
          </a:r>
          <a:endParaRPr lang="ru-RU" dirty="0"/>
        </a:p>
      </dgm:t>
    </dgm:pt>
    <dgm:pt modelId="{331D161D-DBE9-4D4A-9F62-C244FF540F95}" type="parTrans" cxnId="{84D5653D-8F3E-493D-9CBE-9213262DE923}">
      <dgm:prSet/>
      <dgm:spPr/>
      <dgm:t>
        <a:bodyPr/>
        <a:lstStyle/>
        <a:p>
          <a:endParaRPr lang="ru-RU"/>
        </a:p>
      </dgm:t>
    </dgm:pt>
    <dgm:pt modelId="{27C27D11-95E6-4CD8-8F3E-5D95C35CC152}" type="sibTrans" cxnId="{84D5653D-8F3E-493D-9CBE-9213262DE923}">
      <dgm:prSet/>
      <dgm:spPr/>
      <dgm:t>
        <a:bodyPr/>
        <a:lstStyle/>
        <a:p>
          <a:endParaRPr lang="ru-RU"/>
        </a:p>
      </dgm:t>
    </dgm:pt>
    <dgm:pt modelId="{3DDC9CD5-6F3E-453D-A55F-05EDAA5A006A}">
      <dgm:prSet phldrT="[Текст]"/>
      <dgm:spPr/>
      <dgm:t>
        <a:bodyPr/>
        <a:lstStyle/>
        <a:p>
          <a:r>
            <a:rPr lang="ru-RU" dirty="0" smtClean="0">
              <a:effectLst/>
              <a:latin typeface="Times New Roman"/>
              <a:ea typeface="Times New Roman"/>
            </a:rPr>
            <a:t>и речевого дыхания</a:t>
          </a:r>
          <a:endParaRPr lang="ru-RU" dirty="0"/>
        </a:p>
      </dgm:t>
    </dgm:pt>
    <dgm:pt modelId="{E71BE2B5-7FB9-4423-A836-5A251F3F09F9}" type="parTrans" cxnId="{B0BF3B90-6FEA-40E0-A6D8-FDAC886667AB}">
      <dgm:prSet/>
      <dgm:spPr/>
      <dgm:t>
        <a:bodyPr/>
        <a:lstStyle/>
        <a:p>
          <a:endParaRPr lang="ru-RU"/>
        </a:p>
      </dgm:t>
    </dgm:pt>
    <dgm:pt modelId="{86E63500-9378-44BB-81A2-DA76BF03A851}" type="sibTrans" cxnId="{B0BF3B90-6FEA-40E0-A6D8-FDAC886667AB}">
      <dgm:prSet/>
      <dgm:spPr/>
      <dgm:t>
        <a:bodyPr/>
        <a:lstStyle/>
        <a:p>
          <a:endParaRPr lang="ru-RU"/>
        </a:p>
      </dgm:t>
    </dgm:pt>
    <dgm:pt modelId="{E94E007B-1953-4A2E-BB3F-B775BF74C716}">
      <dgm:prSet phldrT="[Текст]"/>
      <dgm:spPr/>
      <dgm:t>
        <a:bodyPr/>
        <a:lstStyle/>
        <a:p>
          <a:r>
            <a:rPr lang="ru-RU" dirty="0" smtClean="0">
              <a:solidFill>
                <a:schemeClr val="tx1"/>
              </a:solidFill>
              <a:effectLst/>
              <a:latin typeface="Times New Roman"/>
              <a:ea typeface="Times New Roman"/>
              <a:cs typeface="Times New Roman"/>
            </a:rPr>
            <a:t>интонационные средства выразительности</a:t>
          </a:r>
          <a:endParaRPr lang="ru-RU" dirty="0"/>
        </a:p>
      </dgm:t>
    </dgm:pt>
    <dgm:pt modelId="{AEC0242D-C1A3-494A-98D2-F318A3037947}" type="parTrans" cxnId="{74B8E217-4B04-4DAB-B17C-5EDFF8A66C18}">
      <dgm:prSet/>
      <dgm:spPr/>
    </dgm:pt>
    <dgm:pt modelId="{5A53A89E-E64E-48FC-A576-2CBD2B0485CD}" type="sibTrans" cxnId="{74B8E217-4B04-4DAB-B17C-5EDFF8A66C18}">
      <dgm:prSet/>
      <dgm:spPr/>
    </dgm:pt>
    <dgm:pt modelId="{FE85B9AD-02D6-45D5-95F6-DE77FEDEF144}" type="pres">
      <dgm:prSet presAssocID="{EDCBB3B3-7F5F-4BC6-A3FC-50E14066D15E}" presName="Name0" presStyleCnt="0">
        <dgm:presLayoutVars>
          <dgm:chMax val="7"/>
          <dgm:dir/>
          <dgm:animLvl val="lvl"/>
          <dgm:resizeHandles val="exact"/>
        </dgm:presLayoutVars>
      </dgm:prSet>
      <dgm:spPr/>
      <dgm:t>
        <a:bodyPr/>
        <a:lstStyle/>
        <a:p>
          <a:endParaRPr lang="ru-RU"/>
        </a:p>
      </dgm:t>
    </dgm:pt>
    <dgm:pt modelId="{BE05A662-D965-4277-A836-8D0C1E2E79AE}" type="pres">
      <dgm:prSet presAssocID="{34A59764-EA88-4295-B58F-085AE4331851}" presName="circle1" presStyleLbl="node1" presStyleIdx="0" presStyleCnt="3"/>
      <dgm:spPr/>
    </dgm:pt>
    <dgm:pt modelId="{373D2200-5D73-46AD-9667-D7309803CE72}" type="pres">
      <dgm:prSet presAssocID="{34A59764-EA88-4295-B58F-085AE4331851}" presName="space" presStyleCnt="0"/>
      <dgm:spPr/>
    </dgm:pt>
    <dgm:pt modelId="{4963CAC0-CAFD-4512-AFCA-6AAF0F492388}" type="pres">
      <dgm:prSet presAssocID="{34A59764-EA88-4295-B58F-085AE4331851}" presName="rect1" presStyleLbl="alignAcc1" presStyleIdx="0" presStyleCnt="3"/>
      <dgm:spPr/>
      <dgm:t>
        <a:bodyPr/>
        <a:lstStyle/>
        <a:p>
          <a:endParaRPr lang="ru-RU"/>
        </a:p>
      </dgm:t>
    </dgm:pt>
    <dgm:pt modelId="{3FBF82C9-D79E-4C81-8D50-4B70F30BD15F}" type="pres">
      <dgm:prSet presAssocID="{A7E33CFD-C201-4DAB-B80F-5489ADA0BE68}" presName="vertSpace2" presStyleLbl="node1" presStyleIdx="0" presStyleCnt="3"/>
      <dgm:spPr/>
    </dgm:pt>
    <dgm:pt modelId="{A3130516-B1FD-4DE7-8C51-CC362D957CC6}" type="pres">
      <dgm:prSet presAssocID="{A7E33CFD-C201-4DAB-B80F-5489ADA0BE68}" presName="circle2" presStyleLbl="node1" presStyleIdx="1" presStyleCnt="3"/>
      <dgm:spPr/>
    </dgm:pt>
    <dgm:pt modelId="{94B5BC9D-8401-4F32-8AFF-5D7830493989}" type="pres">
      <dgm:prSet presAssocID="{A7E33CFD-C201-4DAB-B80F-5489ADA0BE68}" presName="rect2" presStyleLbl="alignAcc1" presStyleIdx="1" presStyleCnt="3"/>
      <dgm:spPr/>
      <dgm:t>
        <a:bodyPr/>
        <a:lstStyle/>
        <a:p>
          <a:endParaRPr lang="ru-RU"/>
        </a:p>
      </dgm:t>
    </dgm:pt>
    <dgm:pt modelId="{977069B3-6F0C-4454-B12C-434CDD0C3B71}" type="pres">
      <dgm:prSet presAssocID="{1DCE2237-45EA-4FDE-9B7A-FF45EF079CDA}" presName="vertSpace3" presStyleLbl="node1" presStyleIdx="1" presStyleCnt="3"/>
      <dgm:spPr/>
    </dgm:pt>
    <dgm:pt modelId="{A75936D0-05FB-44C4-B41B-2BC80B40EE2A}" type="pres">
      <dgm:prSet presAssocID="{1DCE2237-45EA-4FDE-9B7A-FF45EF079CDA}" presName="circle3" presStyleLbl="node1" presStyleIdx="2" presStyleCnt="3"/>
      <dgm:spPr/>
    </dgm:pt>
    <dgm:pt modelId="{51D373CF-86EA-4E4C-B10C-19525A3B3212}" type="pres">
      <dgm:prSet presAssocID="{1DCE2237-45EA-4FDE-9B7A-FF45EF079CDA}" presName="rect3" presStyleLbl="alignAcc1" presStyleIdx="2" presStyleCnt="3"/>
      <dgm:spPr/>
      <dgm:t>
        <a:bodyPr/>
        <a:lstStyle/>
        <a:p>
          <a:endParaRPr lang="ru-RU"/>
        </a:p>
      </dgm:t>
    </dgm:pt>
    <dgm:pt modelId="{4E1FB234-2A8C-4645-968D-A6E51E04946C}" type="pres">
      <dgm:prSet presAssocID="{34A59764-EA88-4295-B58F-085AE4331851}" presName="rect1ParTx" presStyleLbl="alignAcc1" presStyleIdx="2" presStyleCnt="3">
        <dgm:presLayoutVars>
          <dgm:chMax val="1"/>
          <dgm:bulletEnabled val="1"/>
        </dgm:presLayoutVars>
      </dgm:prSet>
      <dgm:spPr/>
      <dgm:t>
        <a:bodyPr/>
        <a:lstStyle/>
        <a:p>
          <a:endParaRPr lang="ru-RU"/>
        </a:p>
      </dgm:t>
    </dgm:pt>
    <dgm:pt modelId="{602BEABE-AC70-42F1-8C10-D8EC82062F7E}" type="pres">
      <dgm:prSet presAssocID="{34A59764-EA88-4295-B58F-085AE4331851}" presName="rect1ChTx" presStyleLbl="alignAcc1" presStyleIdx="2" presStyleCnt="3">
        <dgm:presLayoutVars>
          <dgm:bulletEnabled val="1"/>
        </dgm:presLayoutVars>
      </dgm:prSet>
      <dgm:spPr/>
      <dgm:t>
        <a:bodyPr/>
        <a:lstStyle/>
        <a:p>
          <a:endParaRPr lang="ru-RU"/>
        </a:p>
      </dgm:t>
    </dgm:pt>
    <dgm:pt modelId="{A71DF499-1EA7-4FF2-A916-4A8AAABCFD65}" type="pres">
      <dgm:prSet presAssocID="{A7E33CFD-C201-4DAB-B80F-5489ADA0BE68}" presName="rect2ParTx" presStyleLbl="alignAcc1" presStyleIdx="2" presStyleCnt="3">
        <dgm:presLayoutVars>
          <dgm:chMax val="1"/>
          <dgm:bulletEnabled val="1"/>
        </dgm:presLayoutVars>
      </dgm:prSet>
      <dgm:spPr/>
      <dgm:t>
        <a:bodyPr/>
        <a:lstStyle/>
        <a:p>
          <a:endParaRPr lang="ru-RU"/>
        </a:p>
      </dgm:t>
    </dgm:pt>
    <dgm:pt modelId="{7C38FDFE-4788-4990-B42A-3191810C4DD4}" type="pres">
      <dgm:prSet presAssocID="{A7E33CFD-C201-4DAB-B80F-5489ADA0BE68}" presName="rect2ChTx" presStyleLbl="alignAcc1" presStyleIdx="2" presStyleCnt="3">
        <dgm:presLayoutVars>
          <dgm:bulletEnabled val="1"/>
        </dgm:presLayoutVars>
      </dgm:prSet>
      <dgm:spPr/>
      <dgm:t>
        <a:bodyPr/>
        <a:lstStyle/>
        <a:p>
          <a:endParaRPr lang="ru-RU"/>
        </a:p>
      </dgm:t>
    </dgm:pt>
    <dgm:pt modelId="{28EF741D-185E-4A7B-A8D7-EA4F700F7317}" type="pres">
      <dgm:prSet presAssocID="{1DCE2237-45EA-4FDE-9B7A-FF45EF079CDA}" presName="rect3ParTx" presStyleLbl="alignAcc1" presStyleIdx="2" presStyleCnt="3">
        <dgm:presLayoutVars>
          <dgm:chMax val="1"/>
          <dgm:bulletEnabled val="1"/>
        </dgm:presLayoutVars>
      </dgm:prSet>
      <dgm:spPr/>
      <dgm:t>
        <a:bodyPr/>
        <a:lstStyle/>
        <a:p>
          <a:endParaRPr lang="ru-RU"/>
        </a:p>
      </dgm:t>
    </dgm:pt>
    <dgm:pt modelId="{ECDC6132-A4D2-438A-B496-7032B4B3DA1E}" type="pres">
      <dgm:prSet presAssocID="{1DCE2237-45EA-4FDE-9B7A-FF45EF079CDA}" presName="rect3ChTx" presStyleLbl="alignAcc1" presStyleIdx="2" presStyleCnt="3">
        <dgm:presLayoutVars>
          <dgm:bulletEnabled val="1"/>
        </dgm:presLayoutVars>
      </dgm:prSet>
      <dgm:spPr/>
      <dgm:t>
        <a:bodyPr/>
        <a:lstStyle/>
        <a:p>
          <a:endParaRPr lang="ru-RU"/>
        </a:p>
      </dgm:t>
    </dgm:pt>
  </dgm:ptLst>
  <dgm:cxnLst>
    <dgm:cxn modelId="{D289DF41-E7E0-4F19-BD1B-AF625E9C0A53}" type="presOf" srcId="{9405FF03-CC99-49A9-800E-B242BFC5C4DF}" destId="{7C38FDFE-4788-4990-B42A-3191810C4DD4}" srcOrd="0" destOrd="1" presId="urn:microsoft.com/office/officeart/2005/8/layout/target3"/>
    <dgm:cxn modelId="{C26638A1-F006-4329-BF01-25A5FFCDE8E5}" type="presOf" srcId="{B2E2793C-EC6B-4564-AD88-952F6F0755C4}" destId="{ECDC6132-A4D2-438A-B496-7032B4B3DA1E}" srcOrd="0" destOrd="1" presId="urn:microsoft.com/office/officeart/2005/8/layout/target3"/>
    <dgm:cxn modelId="{6E81554A-8777-464F-9FB6-F0788966DAD0}" srcId="{EDCBB3B3-7F5F-4BC6-A3FC-50E14066D15E}" destId="{34A59764-EA88-4295-B58F-085AE4331851}" srcOrd="0" destOrd="0" parTransId="{34CFC0E6-D95B-434E-9F5D-8C5B768DC0CB}" sibTransId="{EB799D23-1900-41D0-862F-F442D07EC052}"/>
    <dgm:cxn modelId="{30C5AEB7-2EA7-4E8C-8056-1719F708A1DC}" type="presOf" srcId="{D1208318-E0E0-41C4-BE2D-D4D5AF68061A}" destId="{602BEABE-AC70-42F1-8C10-D8EC82062F7E}" srcOrd="0" destOrd="1" presId="urn:microsoft.com/office/officeart/2005/8/layout/target3"/>
    <dgm:cxn modelId="{84D5653D-8F3E-493D-9CBE-9213262DE923}" srcId="{A7E33CFD-C201-4DAB-B80F-5489ADA0BE68}" destId="{9405FF03-CC99-49A9-800E-B242BFC5C4DF}" srcOrd="1" destOrd="0" parTransId="{331D161D-DBE9-4D4A-9F62-C244FF540F95}" sibTransId="{27C27D11-95E6-4CD8-8F3E-5D95C35CC152}"/>
    <dgm:cxn modelId="{313A396D-2F96-4808-B300-A71F9D4FBD84}" type="presOf" srcId="{A7E33CFD-C201-4DAB-B80F-5489ADA0BE68}" destId="{94B5BC9D-8401-4F32-8AFF-5D7830493989}" srcOrd="0" destOrd="0" presId="urn:microsoft.com/office/officeart/2005/8/layout/target3"/>
    <dgm:cxn modelId="{59967F6D-5F57-46B4-8F57-BB2834D05AC3}" type="presOf" srcId="{1DCE2237-45EA-4FDE-9B7A-FF45EF079CDA}" destId="{28EF741D-185E-4A7B-A8D7-EA4F700F7317}" srcOrd="1" destOrd="0" presId="urn:microsoft.com/office/officeart/2005/8/layout/target3"/>
    <dgm:cxn modelId="{240EFC93-2AE7-4241-98D9-39095C59515E}" type="presOf" srcId="{3DDC9CD5-6F3E-453D-A55F-05EDAA5A006A}" destId="{7C38FDFE-4788-4990-B42A-3191810C4DD4}" srcOrd="0" destOrd="2" presId="urn:microsoft.com/office/officeart/2005/8/layout/target3"/>
    <dgm:cxn modelId="{D8EDDD52-DA0B-4659-B36F-379761F5F53D}" type="presOf" srcId="{E94E007B-1953-4A2E-BB3F-B775BF74C716}" destId="{ECDC6132-A4D2-438A-B496-7032B4B3DA1E}" srcOrd="0" destOrd="2" presId="urn:microsoft.com/office/officeart/2005/8/layout/target3"/>
    <dgm:cxn modelId="{C05E4A02-5E55-4D2C-AF0D-E856141BDFD9}" srcId="{1DCE2237-45EA-4FDE-9B7A-FF45EF079CDA}" destId="{B2E2793C-EC6B-4564-AD88-952F6F0755C4}" srcOrd="1" destOrd="0" parTransId="{D94056D1-142C-4AF6-A8F5-DD051FB83101}" sibTransId="{345A9ACF-5F56-4979-B189-36920D708416}"/>
    <dgm:cxn modelId="{7497A919-BA29-4C94-A7B0-080400B508AB}" srcId="{1DCE2237-45EA-4FDE-9B7A-FF45EF079CDA}" destId="{8BA03427-9BD0-4085-A6E5-277561DFD77B}" srcOrd="0" destOrd="0" parTransId="{FDF719D4-9022-4F47-A19D-2F323027671A}" sibTransId="{27B915EF-C130-4DEC-AAA6-405F9D810C5D}"/>
    <dgm:cxn modelId="{B0BF3B90-6FEA-40E0-A6D8-FDAC886667AB}" srcId="{A7E33CFD-C201-4DAB-B80F-5489ADA0BE68}" destId="{3DDC9CD5-6F3E-453D-A55F-05EDAA5A006A}" srcOrd="2" destOrd="0" parTransId="{E71BE2B5-7FB9-4423-A836-5A251F3F09F9}" sibTransId="{86E63500-9378-44BB-81A2-DA76BF03A851}"/>
    <dgm:cxn modelId="{B5213B02-6AA7-4192-8F18-369057A329EB}" type="presOf" srcId="{EDCBB3B3-7F5F-4BC6-A3FC-50E14066D15E}" destId="{FE85B9AD-02D6-45D5-95F6-DE77FEDEF144}" srcOrd="0" destOrd="0" presId="urn:microsoft.com/office/officeart/2005/8/layout/target3"/>
    <dgm:cxn modelId="{2117396E-C555-4E6E-BA69-1CF5BFFFA927}" srcId="{34A59764-EA88-4295-B58F-085AE4331851}" destId="{D1208318-E0E0-41C4-BE2D-D4D5AF68061A}" srcOrd="1" destOrd="0" parTransId="{662379E8-82EE-41E6-8ACC-433D8F24D7B9}" sibTransId="{EDAC815F-BCAC-4C96-8B89-227195F2CC19}"/>
    <dgm:cxn modelId="{70DE0133-EE54-4B03-9C36-2499B96A75C4}" type="presOf" srcId="{A7E33CFD-C201-4DAB-B80F-5489ADA0BE68}" destId="{A71DF499-1EA7-4FF2-A916-4A8AAABCFD65}" srcOrd="1" destOrd="0" presId="urn:microsoft.com/office/officeart/2005/8/layout/target3"/>
    <dgm:cxn modelId="{BBF79F90-0007-4286-A831-9A957BC8D14D}" srcId="{34A59764-EA88-4295-B58F-085AE4331851}" destId="{A3A24D22-A518-49E8-8481-C858893FC054}" srcOrd="0" destOrd="0" parTransId="{723EC3CB-6BA2-49CC-A7BB-DB0997C58EAB}" sibTransId="{A1C0E189-F80C-4612-B458-35C17FF46615}"/>
    <dgm:cxn modelId="{E4E38A63-D22D-4321-A7EC-C2BF209E50BE}" type="presOf" srcId="{6A036AD7-B184-4ADA-9DA0-C92E12C41A9C}" destId="{7C38FDFE-4788-4990-B42A-3191810C4DD4}" srcOrd="0" destOrd="0" presId="urn:microsoft.com/office/officeart/2005/8/layout/target3"/>
    <dgm:cxn modelId="{74B8E217-4B04-4DAB-B17C-5EDFF8A66C18}" srcId="{1DCE2237-45EA-4FDE-9B7A-FF45EF079CDA}" destId="{E94E007B-1953-4A2E-BB3F-B775BF74C716}" srcOrd="2" destOrd="0" parTransId="{AEC0242D-C1A3-494A-98D2-F318A3037947}" sibTransId="{5A53A89E-E64E-48FC-A576-2CBD2B0485CD}"/>
    <dgm:cxn modelId="{5EE7A6AA-5DC0-41F1-8771-DBED92861F3D}" type="presOf" srcId="{34A59764-EA88-4295-B58F-085AE4331851}" destId="{4963CAC0-CAFD-4512-AFCA-6AAF0F492388}" srcOrd="0" destOrd="0" presId="urn:microsoft.com/office/officeart/2005/8/layout/target3"/>
    <dgm:cxn modelId="{C8646E7B-39D1-45F4-B8A0-FBC94A58CB8B}" type="presOf" srcId="{A3A24D22-A518-49E8-8481-C858893FC054}" destId="{602BEABE-AC70-42F1-8C10-D8EC82062F7E}" srcOrd="0" destOrd="0" presId="urn:microsoft.com/office/officeart/2005/8/layout/target3"/>
    <dgm:cxn modelId="{1DA03B4C-B600-4EA7-88FC-0575A92680B8}" type="presOf" srcId="{8BA03427-9BD0-4085-A6E5-277561DFD77B}" destId="{ECDC6132-A4D2-438A-B496-7032B4B3DA1E}" srcOrd="0" destOrd="0" presId="urn:microsoft.com/office/officeart/2005/8/layout/target3"/>
    <dgm:cxn modelId="{2854C0BA-525F-484B-A8B8-BFDC7B2FF518}" srcId="{A7E33CFD-C201-4DAB-B80F-5489ADA0BE68}" destId="{6A036AD7-B184-4ADA-9DA0-C92E12C41A9C}" srcOrd="0" destOrd="0" parTransId="{337FC728-2A82-4A38-971A-0D6568466673}" sibTransId="{2E1EAF15-6384-4B62-9DD1-DCF7EA6C1405}"/>
    <dgm:cxn modelId="{0B1CF874-4784-4685-B776-953E4DBDA98B}" srcId="{EDCBB3B3-7F5F-4BC6-A3FC-50E14066D15E}" destId="{1DCE2237-45EA-4FDE-9B7A-FF45EF079CDA}" srcOrd="2" destOrd="0" parTransId="{1E696C1A-D841-4288-BF70-D0B842319EC7}" sibTransId="{B80A6330-07E4-4C33-900C-BF88E617CC99}"/>
    <dgm:cxn modelId="{BD0282BB-F0D4-413E-BFC7-E014BCA52206}" srcId="{EDCBB3B3-7F5F-4BC6-A3FC-50E14066D15E}" destId="{A7E33CFD-C201-4DAB-B80F-5489ADA0BE68}" srcOrd="1" destOrd="0" parTransId="{F3EE41E8-672C-4354-97D7-031FA2DDEE43}" sibTransId="{6471D603-7CE3-438B-B2D0-99360B06BB45}"/>
    <dgm:cxn modelId="{9F800C1E-D4FF-4DCE-865F-AC5C2690D2C3}" type="presOf" srcId="{1DCE2237-45EA-4FDE-9B7A-FF45EF079CDA}" destId="{51D373CF-86EA-4E4C-B10C-19525A3B3212}" srcOrd="0" destOrd="0" presId="urn:microsoft.com/office/officeart/2005/8/layout/target3"/>
    <dgm:cxn modelId="{2CAC7427-CCAC-435C-93E7-EAF716E25B21}" type="presOf" srcId="{34A59764-EA88-4295-B58F-085AE4331851}" destId="{4E1FB234-2A8C-4645-968D-A6E51E04946C}" srcOrd="1" destOrd="0" presId="urn:microsoft.com/office/officeart/2005/8/layout/target3"/>
    <dgm:cxn modelId="{D1B5CEF2-5679-4C5B-BAD6-0D78E689253A}" type="presParOf" srcId="{FE85B9AD-02D6-45D5-95F6-DE77FEDEF144}" destId="{BE05A662-D965-4277-A836-8D0C1E2E79AE}" srcOrd="0" destOrd="0" presId="urn:microsoft.com/office/officeart/2005/8/layout/target3"/>
    <dgm:cxn modelId="{8DE7860E-718E-453C-B47A-F2DBD982EDE8}" type="presParOf" srcId="{FE85B9AD-02D6-45D5-95F6-DE77FEDEF144}" destId="{373D2200-5D73-46AD-9667-D7309803CE72}" srcOrd="1" destOrd="0" presId="urn:microsoft.com/office/officeart/2005/8/layout/target3"/>
    <dgm:cxn modelId="{743C3479-5DEC-411E-8DD1-D5D765EE84AA}" type="presParOf" srcId="{FE85B9AD-02D6-45D5-95F6-DE77FEDEF144}" destId="{4963CAC0-CAFD-4512-AFCA-6AAF0F492388}" srcOrd="2" destOrd="0" presId="urn:microsoft.com/office/officeart/2005/8/layout/target3"/>
    <dgm:cxn modelId="{1299C582-B2C5-4F2C-B059-85504BD96A09}" type="presParOf" srcId="{FE85B9AD-02D6-45D5-95F6-DE77FEDEF144}" destId="{3FBF82C9-D79E-4C81-8D50-4B70F30BD15F}" srcOrd="3" destOrd="0" presId="urn:microsoft.com/office/officeart/2005/8/layout/target3"/>
    <dgm:cxn modelId="{DDBFE8B4-50DD-4FBD-B518-ED5E2B720CB8}" type="presParOf" srcId="{FE85B9AD-02D6-45D5-95F6-DE77FEDEF144}" destId="{A3130516-B1FD-4DE7-8C51-CC362D957CC6}" srcOrd="4" destOrd="0" presId="urn:microsoft.com/office/officeart/2005/8/layout/target3"/>
    <dgm:cxn modelId="{D83DC46B-D70C-4BF8-BB8F-25ABEB83F010}" type="presParOf" srcId="{FE85B9AD-02D6-45D5-95F6-DE77FEDEF144}" destId="{94B5BC9D-8401-4F32-8AFF-5D7830493989}" srcOrd="5" destOrd="0" presId="urn:microsoft.com/office/officeart/2005/8/layout/target3"/>
    <dgm:cxn modelId="{7B09B083-B501-4699-8D8F-90B8FC2E8B8B}" type="presParOf" srcId="{FE85B9AD-02D6-45D5-95F6-DE77FEDEF144}" destId="{977069B3-6F0C-4454-B12C-434CDD0C3B71}" srcOrd="6" destOrd="0" presId="urn:microsoft.com/office/officeart/2005/8/layout/target3"/>
    <dgm:cxn modelId="{71357758-26E1-4F0E-839A-408DC068767B}" type="presParOf" srcId="{FE85B9AD-02D6-45D5-95F6-DE77FEDEF144}" destId="{A75936D0-05FB-44C4-B41B-2BC80B40EE2A}" srcOrd="7" destOrd="0" presId="urn:microsoft.com/office/officeart/2005/8/layout/target3"/>
    <dgm:cxn modelId="{5BDCC127-A29A-4679-9E30-ADF9F9C6B5BE}" type="presParOf" srcId="{FE85B9AD-02D6-45D5-95F6-DE77FEDEF144}" destId="{51D373CF-86EA-4E4C-B10C-19525A3B3212}" srcOrd="8" destOrd="0" presId="urn:microsoft.com/office/officeart/2005/8/layout/target3"/>
    <dgm:cxn modelId="{FFCA3972-8F0D-45BA-BF7E-055DC0741A5D}" type="presParOf" srcId="{FE85B9AD-02D6-45D5-95F6-DE77FEDEF144}" destId="{4E1FB234-2A8C-4645-968D-A6E51E04946C}" srcOrd="9" destOrd="0" presId="urn:microsoft.com/office/officeart/2005/8/layout/target3"/>
    <dgm:cxn modelId="{B00CE8E7-B801-4CB2-BC3F-2F879ED3D6B6}" type="presParOf" srcId="{FE85B9AD-02D6-45D5-95F6-DE77FEDEF144}" destId="{602BEABE-AC70-42F1-8C10-D8EC82062F7E}" srcOrd="10" destOrd="0" presId="urn:microsoft.com/office/officeart/2005/8/layout/target3"/>
    <dgm:cxn modelId="{4BCE5DA9-FC60-4CD3-B096-74818F696CC3}" type="presParOf" srcId="{FE85B9AD-02D6-45D5-95F6-DE77FEDEF144}" destId="{A71DF499-1EA7-4FF2-A916-4A8AAABCFD65}" srcOrd="11" destOrd="0" presId="urn:microsoft.com/office/officeart/2005/8/layout/target3"/>
    <dgm:cxn modelId="{8D77E348-78D3-4BBF-913C-CDB7CB18218C}" type="presParOf" srcId="{FE85B9AD-02D6-45D5-95F6-DE77FEDEF144}" destId="{7C38FDFE-4788-4990-B42A-3191810C4DD4}" srcOrd="12" destOrd="0" presId="urn:microsoft.com/office/officeart/2005/8/layout/target3"/>
    <dgm:cxn modelId="{6F406CCC-34E6-4149-9622-D26B98AE5D24}" type="presParOf" srcId="{FE85B9AD-02D6-45D5-95F6-DE77FEDEF144}" destId="{28EF741D-185E-4A7B-A8D7-EA4F700F7317}" srcOrd="13" destOrd="0" presId="urn:microsoft.com/office/officeart/2005/8/layout/target3"/>
    <dgm:cxn modelId="{E9C42E72-1BE2-4C83-A666-0FB4630E214C}" type="presParOf" srcId="{FE85B9AD-02D6-45D5-95F6-DE77FEDEF144}" destId="{ECDC6132-A4D2-438A-B496-7032B4B3DA1E}" srcOrd="14" destOrd="0" presId="urn:microsoft.com/office/officeart/2005/8/layout/target3"/>
  </dgm:cxnLst>
  <dgm:bg/>
  <dgm:whole/>
</dgm:dataModel>
</file>

<file path=ppt/diagrams/data2.xml><?xml version="1.0" encoding="utf-8"?>
<dgm:dataModel xmlns:dgm="http://schemas.openxmlformats.org/drawingml/2006/diagram" xmlns:a="http://schemas.openxmlformats.org/drawingml/2006/main">
  <dgm:ptLst>
    <dgm:pt modelId="{92145DD0-A6A9-4F77-AAF8-B6E77FA91ED5}"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ru-RU"/>
        </a:p>
      </dgm:t>
    </dgm:pt>
    <dgm:pt modelId="{27F35F3A-DB68-4245-91A0-9CC7F5F91ED1}">
      <dgm:prSet phldrT="[Текст]"/>
      <dgm:spPr>
        <a:blipFill rotWithShape="0">
          <a:blip xmlns:r="http://schemas.openxmlformats.org/officeDocument/2006/relationships" r:embed="rId1"/>
          <a:stretch>
            <a:fillRect/>
          </a:stretch>
        </a:blipFill>
      </dgm:spPr>
      <dgm:t>
        <a:bodyPr/>
        <a:lstStyle/>
        <a:p>
          <a:r>
            <a:rPr lang="ru-RU" dirty="0" smtClean="0">
              <a:solidFill>
                <a:srgbClr val="002060"/>
              </a:solidFill>
            </a:rPr>
            <a:t>ребенок</a:t>
          </a:r>
          <a:endParaRPr lang="ru-RU" dirty="0">
            <a:solidFill>
              <a:srgbClr val="002060"/>
            </a:solidFill>
          </a:endParaRPr>
        </a:p>
      </dgm:t>
    </dgm:pt>
    <dgm:pt modelId="{083BEA4D-2005-4587-B74F-1C22906F38D4}" type="parTrans" cxnId="{3982AEE9-F7EA-4E77-9A41-7964E34C8C33}">
      <dgm:prSet/>
      <dgm:spPr/>
      <dgm:t>
        <a:bodyPr/>
        <a:lstStyle/>
        <a:p>
          <a:endParaRPr lang="ru-RU"/>
        </a:p>
      </dgm:t>
    </dgm:pt>
    <dgm:pt modelId="{F288F7A5-5F09-43BD-9C9F-B0D32948DCC9}" type="sibTrans" cxnId="{3982AEE9-F7EA-4E77-9A41-7964E34C8C33}">
      <dgm:prSet/>
      <dgm:spPr/>
      <dgm:t>
        <a:bodyPr/>
        <a:lstStyle/>
        <a:p>
          <a:endParaRPr lang="ru-RU"/>
        </a:p>
      </dgm:t>
    </dgm:pt>
    <dgm:pt modelId="{12217659-1BB1-4AA0-A76D-B4B6B8CA04F2}">
      <dgm:prSet phldrT="[Текст]"/>
      <dgm:spPr/>
      <dgm:t>
        <a:bodyPr/>
        <a:lstStyle/>
        <a:p>
          <a:r>
            <a:rPr lang="ru-RU" dirty="0" smtClean="0"/>
            <a:t>воспитатель</a:t>
          </a:r>
          <a:endParaRPr lang="ru-RU" dirty="0"/>
        </a:p>
      </dgm:t>
    </dgm:pt>
    <dgm:pt modelId="{6DC29447-E89F-4427-816E-62DCDC28EDF9}" type="parTrans" cxnId="{A6276BF5-6ED3-4D5C-A9D4-CBB599FF132B}">
      <dgm:prSet/>
      <dgm:spPr/>
      <dgm:t>
        <a:bodyPr/>
        <a:lstStyle/>
        <a:p>
          <a:endParaRPr lang="ru-RU"/>
        </a:p>
      </dgm:t>
    </dgm:pt>
    <dgm:pt modelId="{E8BFC778-AEA2-46F2-BF1F-683DD96C964B}" type="sibTrans" cxnId="{A6276BF5-6ED3-4D5C-A9D4-CBB599FF132B}">
      <dgm:prSet/>
      <dgm:spPr/>
      <dgm:t>
        <a:bodyPr/>
        <a:lstStyle/>
        <a:p>
          <a:endParaRPr lang="ru-RU"/>
        </a:p>
      </dgm:t>
    </dgm:pt>
    <dgm:pt modelId="{845755EE-B2A3-4048-A36E-9F21ACAB0982}">
      <dgm:prSet phldrT="[Текст]"/>
      <dgm:spPr/>
      <dgm:t>
        <a:bodyPr/>
        <a:lstStyle/>
        <a:p>
          <a:r>
            <a:rPr lang="ru-RU" dirty="0" smtClean="0"/>
            <a:t>логопед</a:t>
          </a:r>
          <a:endParaRPr lang="ru-RU" dirty="0"/>
        </a:p>
      </dgm:t>
    </dgm:pt>
    <dgm:pt modelId="{5518A339-86DB-418A-9F17-3C222362127B}" type="parTrans" cxnId="{D6A43337-4FD7-4DCC-B938-E71B7ACA9553}">
      <dgm:prSet/>
      <dgm:spPr/>
      <dgm:t>
        <a:bodyPr/>
        <a:lstStyle/>
        <a:p>
          <a:endParaRPr lang="ru-RU"/>
        </a:p>
      </dgm:t>
    </dgm:pt>
    <dgm:pt modelId="{20FF1FD9-96FC-41F2-9515-1B6789B80761}" type="sibTrans" cxnId="{D6A43337-4FD7-4DCC-B938-E71B7ACA9553}">
      <dgm:prSet/>
      <dgm:spPr/>
      <dgm:t>
        <a:bodyPr/>
        <a:lstStyle/>
        <a:p>
          <a:endParaRPr lang="ru-RU"/>
        </a:p>
      </dgm:t>
    </dgm:pt>
    <dgm:pt modelId="{0F295DFD-9876-4737-9A43-B5D82B2B102C}">
      <dgm:prSet phldrT="[Текст]"/>
      <dgm:spPr/>
      <dgm:t>
        <a:bodyPr/>
        <a:lstStyle/>
        <a:p>
          <a:r>
            <a:rPr lang="ru-RU" dirty="0" smtClean="0"/>
            <a:t>родители</a:t>
          </a:r>
          <a:endParaRPr lang="ru-RU" dirty="0"/>
        </a:p>
      </dgm:t>
    </dgm:pt>
    <dgm:pt modelId="{709F3054-83CE-40A4-BE54-9FDF1A1AA94D}" type="parTrans" cxnId="{D311D37E-30CF-47E2-BCA8-1EF9BB499D30}">
      <dgm:prSet/>
      <dgm:spPr/>
      <dgm:t>
        <a:bodyPr/>
        <a:lstStyle/>
        <a:p>
          <a:endParaRPr lang="ru-RU"/>
        </a:p>
      </dgm:t>
    </dgm:pt>
    <dgm:pt modelId="{E9CD6D91-A7EB-43AD-B8AC-E4E7EDAF4FF8}" type="sibTrans" cxnId="{D311D37E-30CF-47E2-BCA8-1EF9BB499D30}">
      <dgm:prSet/>
      <dgm:spPr/>
      <dgm:t>
        <a:bodyPr/>
        <a:lstStyle/>
        <a:p>
          <a:endParaRPr lang="ru-RU"/>
        </a:p>
      </dgm:t>
    </dgm:pt>
    <dgm:pt modelId="{E2E34A35-4236-40D1-9863-E0F09B823BD2}" type="pres">
      <dgm:prSet presAssocID="{92145DD0-A6A9-4F77-AAF8-B6E77FA91ED5}" presName="composite" presStyleCnt="0">
        <dgm:presLayoutVars>
          <dgm:chMax val="1"/>
          <dgm:dir/>
          <dgm:resizeHandles val="exact"/>
        </dgm:presLayoutVars>
      </dgm:prSet>
      <dgm:spPr/>
      <dgm:t>
        <a:bodyPr/>
        <a:lstStyle/>
        <a:p>
          <a:endParaRPr lang="ru-RU"/>
        </a:p>
      </dgm:t>
    </dgm:pt>
    <dgm:pt modelId="{D362CD7D-8A49-408C-A6A5-28307F4DB4BB}" type="pres">
      <dgm:prSet presAssocID="{27F35F3A-DB68-4245-91A0-9CC7F5F91ED1}" presName="roof" presStyleLbl="dkBgShp" presStyleIdx="0" presStyleCnt="2" custScaleX="27485" custLinFactNeighborX="1761" custLinFactNeighborY="-1324"/>
      <dgm:spPr/>
      <dgm:t>
        <a:bodyPr/>
        <a:lstStyle/>
        <a:p>
          <a:endParaRPr lang="ru-RU"/>
        </a:p>
      </dgm:t>
    </dgm:pt>
    <dgm:pt modelId="{A986BF77-B590-467B-A6B2-363C18B85172}" type="pres">
      <dgm:prSet presAssocID="{27F35F3A-DB68-4245-91A0-9CC7F5F91ED1}" presName="pillars" presStyleCnt="0"/>
      <dgm:spPr/>
    </dgm:pt>
    <dgm:pt modelId="{2926DB73-0DC1-4BE7-8051-1B08D942DA24}" type="pres">
      <dgm:prSet presAssocID="{27F35F3A-DB68-4245-91A0-9CC7F5F91ED1}" presName="pillar1" presStyleLbl="node1" presStyleIdx="0" presStyleCnt="3">
        <dgm:presLayoutVars>
          <dgm:bulletEnabled val="1"/>
        </dgm:presLayoutVars>
      </dgm:prSet>
      <dgm:spPr/>
      <dgm:t>
        <a:bodyPr/>
        <a:lstStyle/>
        <a:p>
          <a:endParaRPr lang="ru-RU"/>
        </a:p>
      </dgm:t>
    </dgm:pt>
    <dgm:pt modelId="{8A5B613A-3A73-4403-8745-BE9F8DB4C304}" type="pres">
      <dgm:prSet presAssocID="{845755EE-B2A3-4048-A36E-9F21ACAB0982}" presName="pillarX" presStyleLbl="node1" presStyleIdx="1" presStyleCnt="3">
        <dgm:presLayoutVars>
          <dgm:bulletEnabled val="1"/>
        </dgm:presLayoutVars>
      </dgm:prSet>
      <dgm:spPr/>
      <dgm:t>
        <a:bodyPr/>
        <a:lstStyle/>
        <a:p>
          <a:endParaRPr lang="ru-RU"/>
        </a:p>
      </dgm:t>
    </dgm:pt>
    <dgm:pt modelId="{56E9B10E-E2FB-4799-93F8-BC0A56E08FCA}" type="pres">
      <dgm:prSet presAssocID="{0F295DFD-9876-4737-9A43-B5D82B2B102C}" presName="pillarX" presStyleLbl="node1" presStyleIdx="2" presStyleCnt="3">
        <dgm:presLayoutVars>
          <dgm:bulletEnabled val="1"/>
        </dgm:presLayoutVars>
      </dgm:prSet>
      <dgm:spPr/>
      <dgm:t>
        <a:bodyPr/>
        <a:lstStyle/>
        <a:p>
          <a:endParaRPr lang="ru-RU"/>
        </a:p>
      </dgm:t>
    </dgm:pt>
    <dgm:pt modelId="{7DA5CE09-9394-4C9B-95A6-F12E8A38B91A}" type="pres">
      <dgm:prSet presAssocID="{27F35F3A-DB68-4245-91A0-9CC7F5F91ED1}" presName="base" presStyleLbl="dkBgShp" presStyleIdx="1" presStyleCnt="2"/>
      <dgm:spPr/>
    </dgm:pt>
  </dgm:ptLst>
  <dgm:cxnLst>
    <dgm:cxn modelId="{CE445609-0317-4FAB-870F-FF2617CFF8D3}" type="presOf" srcId="{845755EE-B2A3-4048-A36E-9F21ACAB0982}" destId="{8A5B613A-3A73-4403-8745-BE9F8DB4C304}" srcOrd="0" destOrd="0" presId="urn:microsoft.com/office/officeart/2005/8/layout/hList3"/>
    <dgm:cxn modelId="{E23743F3-A607-4332-A0B7-A0DEC83DDB01}" type="presOf" srcId="{27F35F3A-DB68-4245-91A0-9CC7F5F91ED1}" destId="{D362CD7D-8A49-408C-A6A5-28307F4DB4BB}" srcOrd="0" destOrd="0" presId="urn:microsoft.com/office/officeart/2005/8/layout/hList3"/>
    <dgm:cxn modelId="{D311D37E-30CF-47E2-BCA8-1EF9BB499D30}" srcId="{27F35F3A-DB68-4245-91A0-9CC7F5F91ED1}" destId="{0F295DFD-9876-4737-9A43-B5D82B2B102C}" srcOrd="2" destOrd="0" parTransId="{709F3054-83CE-40A4-BE54-9FDF1A1AA94D}" sibTransId="{E9CD6D91-A7EB-43AD-B8AC-E4E7EDAF4FF8}"/>
    <dgm:cxn modelId="{2A2406BD-0DE5-476A-86BC-3AD21A20F431}" type="presOf" srcId="{92145DD0-A6A9-4F77-AAF8-B6E77FA91ED5}" destId="{E2E34A35-4236-40D1-9863-E0F09B823BD2}" srcOrd="0" destOrd="0" presId="urn:microsoft.com/office/officeart/2005/8/layout/hList3"/>
    <dgm:cxn modelId="{D6A43337-4FD7-4DCC-B938-E71B7ACA9553}" srcId="{27F35F3A-DB68-4245-91A0-9CC7F5F91ED1}" destId="{845755EE-B2A3-4048-A36E-9F21ACAB0982}" srcOrd="1" destOrd="0" parTransId="{5518A339-86DB-418A-9F17-3C222362127B}" sibTransId="{20FF1FD9-96FC-41F2-9515-1B6789B80761}"/>
    <dgm:cxn modelId="{3982AEE9-F7EA-4E77-9A41-7964E34C8C33}" srcId="{92145DD0-A6A9-4F77-AAF8-B6E77FA91ED5}" destId="{27F35F3A-DB68-4245-91A0-9CC7F5F91ED1}" srcOrd="0" destOrd="0" parTransId="{083BEA4D-2005-4587-B74F-1C22906F38D4}" sibTransId="{F288F7A5-5F09-43BD-9C9F-B0D32948DCC9}"/>
    <dgm:cxn modelId="{0D3D0166-8DE7-4B1B-945D-2194F3EE760E}" type="presOf" srcId="{12217659-1BB1-4AA0-A76D-B4B6B8CA04F2}" destId="{2926DB73-0DC1-4BE7-8051-1B08D942DA24}" srcOrd="0" destOrd="0" presId="urn:microsoft.com/office/officeart/2005/8/layout/hList3"/>
    <dgm:cxn modelId="{A6276BF5-6ED3-4D5C-A9D4-CBB599FF132B}" srcId="{27F35F3A-DB68-4245-91A0-9CC7F5F91ED1}" destId="{12217659-1BB1-4AA0-A76D-B4B6B8CA04F2}" srcOrd="0" destOrd="0" parTransId="{6DC29447-E89F-4427-816E-62DCDC28EDF9}" sibTransId="{E8BFC778-AEA2-46F2-BF1F-683DD96C964B}"/>
    <dgm:cxn modelId="{8E374876-A602-47B5-93A2-81D795B72B6C}" type="presOf" srcId="{0F295DFD-9876-4737-9A43-B5D82B2B102C}" destId="{56E9B10E-E2FB-4799-93F8-BC0A56E08FCA}" srcOrd="0" destOrd="0" presId="urn:microsoft.com/office/officeart/2005/8/layout/hList3"/>
    <dgm:cxn modelId="{27711956-0261-4EAA-B22F-01DBA88EC557}" type="presParOf" srcId="{E2E34A35-4236-40D1-9863-E0F09B823BD2}" destId="{D362CD7D-8A49-408C-A6A5-28307F4DB4BB}" srcOrd="0" destOrd="0" presId="urn:microsoft.com/office/officeart/2005/8/layout/hList3"/>
    <dgm:cxn modelId="{56181065-F9D2-452C-8904-185193F34E8B}" type="presParOf" srcId="{E2E34A35-4236-40D1-9863-E0F09B823BD2}" destId="{A986BF77-B590-467B-A6B2-363C18B85172}" srcOrd="1" destOrd="0" presId="urn:microsoft.com/office/officeart/2005/8/layout/hList3"/>
    <dgm:cxn modelId="{76869B0C-BD5D-406D-9E21-E01CE6718DF9}" type="presParOf" srcId="{A986BF77-B590-467B-A6B2-363C18B85172}" destId="{2926DB73-0DC1-4BE7-8051-1B08D942DA24}" srcOrd="0" destOrd="0" presId="urn:microsoft.com/office/officeart/2005/8/layout/hList3"/>
    <dgm:cxn modelId="{EFF50E26-BC28-4794-B186-6521126B6D5B}" type="presParOf" srcId="{A986BF77-B590-467B-A6B2-363C18B85172}" destId="{8A5B613A-3A73-4403-8745-BE9F8DB4C304}" srcOrd="1" destOrd="0" presId="urn:microsoft.com/office/officeart/2005/8/layout/hList3"/>
    <dgm:cxn modelId="{62DBA647-A830-4256-8502-346898ECDBCB}" type="presParOf" srcId="{A986BF77-B590-467B-A6B2-363C18B85172}" destId="{56E9B10E-E2FB-4799-93F8-BC0A56E08FCA}" srcOrd="2" destOrd="0" presId="urn:microsoft.com/office/officeart/2005/8/layout/hList3"/>
    <dgm:cxn modelId="{547BDDDD-120F-4955-9379-06A9AC5D56D9}" type="presParOf" srcId="{E2E34A35-4236-40D1-9863-E0F09B823BD2}" destId="{7DA5CE09-9394-4C9B-95A6-F12E8A38B91A}" srcOrd="2" destOrd="0" presId="urn:microsoft.com/office/officeart/2005/8/layout/hList3"/>
  </dgm:cxnLst>
  <dgm:bg/>
  <dgm:whole/>
</dgm:dataModel>
</file>

<file path=ppt/diagrams/data3.xml><?xml version="1.0" encoding="utf-8"?>
<dgm:dataModel xmlns:dgm="http://schemas.openxmlformats.org/drawingml/2006/diagram" xmlns:a="http://schemas.openxmlformats.org/drawingml/2006/main">
  <dgm:ptLst>
    <dgm:pt modelId="{503E3E21-B10C-4F78-BAE0-40373B0CD2DF}" type="doc">
      <dgm:prSet loTypeId="urn:microsoft.com/office/officeart/2005/8/layout/vList4" loCatId="list" qsTypeId="urn:microsoft.com/office/officeart/2005/8/quickstyle/simple1" qsCatId="simple" csTypeId="urn:microsoft.com/office/officeart/2005/8/colors/accent1_2" csCatId="accent1" phldr="1"/>
      <dgm:spPr/>
    </dgm:pt>
    <dgm:pt modelId="{91725224-B13F-40C2-8346-702B969D4BFC}">
      <dgm:prSet custT="1"/>
      <dgm:spPr/>
      <dgm:t>
        <a:bodyPr/>
        <a:lstStyle/>
        <a:p>
          <a:r>
            <a:rPr lang="ru-RU" sz="1800" dirty="0" smtClean="0"/>
            <a:t>Добиваться четкого и ясного произнесения слов в соответствии с </a:t>
          </a:r>
          <a:r>
            <a:rPr lang="ru-RU" sz="1800" smtClean="0"/>
            <a:t>языковыми нормами,</a:t>
          </a:r>
          <a:endParaRPr lang="ru-RU" sz="1800" dirty="0"/>
        </a:p>
      </dgm:t>
    </dgm:pt>
    <dgm:pt modelId="{143F8ABA-08D6-4727-B21B-A79CE93EA771}" type="parTrans" cxnId="{7F241FEC-0BAE-4FC0-954C-520C5E3D72B7}">
      <dgm:prSet/>
      <dgm:spPr/>
      <dgm:t>
        <a:bodyPr/>
        <a:lstStyle/>
        <a:p>
          <a:endParaRPr lang="ru-RU"/>
        </a:p>
      </dgm:t>
    </dgm:pt>
    <dgm:pt modelId="{655857ED-5E8E-4E18-8278-E0FBAF821801}" type="sibTrans" cxnId="{7F241FEC-0BAE-4FC0-954C-520C5E3D72B7}">
      <dgm:prSet/>
      <dgm:spPr/>
      <dgm:t>
        <a:bodyPr/>
        <a:lstStyle/>
        <a:p>
          <a:endParaRPr lang="ru-RU"/>
        </a:p>
      </dgm:t>
    </dgm:pt>
    <dgm:pt modelId="{F9FE1272-1B6A-40D6-A62C-50855E1E2408}">
      <dgm:prSet custT="1"/>
      <dgm:spPr/>
      <dgm:t>
        <a:bodyPr/>
        <a:lstStyle/>
        <a:p>
          <a:r>
            <a:rPr lang="ru-RU" sz="1800" dirty="0" smtClean="0"/>
            <a:t>Развить голосовой и речевой аппарата (умение регулировать громкость произнесения слов и </a:t>
          </a:r>
          <a:r>
            <a:rPr lang="ru-RU" sz="1800" smtClean="0"/>
            <a:t>фраз),</a:t>
          </a:r>
          <a:endParaRPr lang="ru-RU" sz="1800" dirty="0"/>
        </a:p>
      </dgm:t>
    </dgm:pt>
    <dgm:pt modelId="{49F91381-473B-4173-B7A8-8A5EE76DA637}" type="parTrans" cxnId="{34E95D63-E8FB-42B1-BDF2-2D73AB865B8E}">
      <dgm:prSet/>
      <dgm:spPr/>
      <dgm:t>
        <a:bodyPr/>
        <a:lstStyle/>
        <a:p>
          <a:endParaRPr lang="ru-RU"/>
        </a:p>
      </dgm:t>
    </dgm:pt>
    <dgm:pt modelId="{B352C2F9-441D-4B0D-A1F9-9E8D2E47530B}" type="sibTrans" cxnId="{34E95D63-E8FB-42B1-BDF2-2D73AB865B8E}">
      <dgm:prSet/>
      <dgm:spPr/>
      <dgm:t>
        <a:bodyPr/>
        <a:lstStyle/>
        <a:p>
          <a:endParaRPr lang="ru-RU"/>
        </a:p>
      </dgm:t>
    </dgm:pt>
    <dgm:pt modelId="{C3365514-17F6-4A9F-B6FD-CEE2A0FFCE4D}">
      <dgm:prSet custT="1"/>
      <dgm:spPr/>
      <dgm:t>
        <a:bodyPr/>
        <a:lstStyle/>
        <a:p>
          <a:r>
            <a:rPr lang="ru-RU" sz="1800" dirty="0" smtClean="0"/>
            <a:t>Формировать правильное  речевое дыхание,</a:t>
          </a:r>
          <a:endParaRPr lang="ru-RU" sz="1800" dirty="0"/>
        </a:p>
      </dgm:t>
    </dgm:pt>
    <dgm:pt modelId="{BC74F666-2425-43D6-959A-9E74C65F58C9}" type="parTrans" cxnId="{CF388953-8899-4DE7-9749-0C7628E9F5AF}">
      <dgm:prSet/>
      <dgm:spPr/>
      <dgm:t>
        <a:bodyPr/>
        <a:lstStyle/>
        <a:p>
          <a:endParaRPr lang="ru-RU"/>
        </a:p>
      </dgm:t>
    </dgm:pt>
    <dgm:pt modelId="{1618B7C2-8DDB-4C30-86C8-D424284D3EED}" type="sibTrans" cxnId="{CF388953-8899-4DE7-9749-0C7628E9F5AF}">
      <dgm:prSet/>
      <dgm:spPr/>
      <dgm:t>
        <a:bodyPr/>
        <a:lstStyle/>
        <a:p>
          <a:endParaRPr lang="ru-RU"/>
        </a:p>
      </dgm:t>
    </dgm:pt>
    <dgm:pt modelId="{23CFB70D-6C0D-44B7-BC3A-94178A84AABD}">
      <dgm:prSet custT="1"/>
      <dgm:spPr/>
      <dgm:t>
        <a:bodyPr/>
        <a:lstStyle/>
        <a:p>
          <a:r>
            <a:rPr lang="ru-RU" sz="1400" dirty="0" smtClean="0"/>
            <a:t>Формировать  навыки умелого использования интонационных средств выразительности (изменение в зависимости от содержания высказывания высоты и силы голоса, темпа речи и т. д.),</a:t>
          </a:r>
          <a:endParaRPr lang="ru-RU" sz="1400" dirty="0"/>
        </a:p>
      </dgm:t>
    </dgm:pt>
    <dgm:pt modelId="{03FB8BCE-DE09-4156-852B-927EE4159AEF}" type="parTrans" cxnId="{09AFC200-0953-4E55-92AE-29D80AA84758}">
      <dgm:prSet/>
      <dgm:spPr/>
      <dgm:t>
        <a:bodyPr/>
        <a:lstStyle/>
        <a:p>
          <a:endParaRPr lang="ru-RU"/>
        </a:p>
      </dgm:t>
    </dgm:pt>
    <dgm:pt modelId="{5F89FCC9-1880-44B7-B2CA-FE9BD9C95F69}" type="sibTrans" cxnId="{09AFC200-0953-4E55-92AE-29D80AA84758}">
      <dgm:prSet/>
      <dgm:spPr/>
      <dgm:t>
        <a:bodyPr/>
        <a:lstStyle/>
        <a:p>
          <a:endParaRPr lang="ru-RU"/>
        </a:p>
      </dgm:t>
    </dgm:pt>
    <dgm:pt modelId="{14D123C3-396C-442F-9BE7-9EEA843632B2}">
      <dgm:prSet/>
      <dgm:spPr/>
      <dgm:t>
        <a:bodyPr/>
        <a:lstStyle/>
        <a:p>
          <a:r>
            <a:rPr lang="ru-RU" dirty="0" smtClean="0"/>
            <a:t>Развивать  слуховое внимание и речевой слух.</a:t>
          </a:r>
          <a:endParaRPr lang="ru-RU" dirty="0"/>
        </a:p>
      </dgm:t>
    </dgm:pt>
    <dgm:pt modelId="{57185D64-FE3D-4BB9-A9D2-385EE27CE731}" type="sibTrans" cxnId="{D7DF14FF-6494-40CC-907A-7E164073285B}">
      <dgm:prSet/>
      <dgm:spPr/>
      <dgm:t>
        <a:bodyPr/>
        <a:lstStyle/>
        <a:p>
          <a:endParaRPr lang="ru-RU"/>
        </a:p>
      </dgm:t>
    </dgm:pt>
    <dgm:pt modelId="{5AC32845-4E3D-4F21-823B-513CAB6B8093}" type="parTrans" cxnId="{D7DF14FF-6494-40CC-907A-7E164073285B}">
      <dgm:prSet/>
      <dgm:spPr/>
      <dgm:t>
        <a:bodyPr/>
        <a:lstStyle/>
        <a:p>
          <a:endParaRPr lang="ru-RU"/>
        </a:p>
      </dgm:t>
    </dgm:pt>
    <dgm:pt modelId="{BBE953CC-E4DF-46C4-A83E-777DD8227ED6}">
      <dgm:prSet custT="1"/>
      <dgm:spPr/>
      <dgm:t>
        <a:bodyPr/>
        <a:lstStyle/>
        <a:p>
          <a:r>
            <a:rPr lang="ru-RU" sz="1800" dirty="0" smtClean="0"/>
            <a:t>Вырабатывать умеренный темп речи</a:t>
          </a:r>
          <a:r>
            <a:rPr lang="ru-RU" sz="1200" dirty="0" smtClean="0"/>
            <a:t>,</a:t>
          </a:r>
          <a:endParaRPr lang="ru-RU" sz="1200" dirty="0"/>
        </a:p>
      </dgm:t>
    </dgm:pt>
    <dgm:pt modelId="{9876D633-53FB-4032-AA4C-C6AFC53FD73C}" type="sibTrans" cxnId="{F1DE6808-8182-4AB2-8A6F-4E1A757C37B3}">
      <dgm:prSet/>
      <dgm:spPr/>
      <dgm:t>
        <a:bodyPr/>
        <a:lstStyle/>
        <a:p>
          <a:endParaRPr lang="ru-RU"/>
        </a:p>
      </dgm:t>
    </dgm:pt>
    <dgm:pt modelId="{48AF0E8D-009B-4938-9B52-D42AED570092}" type="parTrans" cxnId="{F1DE6808-8182-4AB2-8A6F-4E1A757C37B3}">
      <dgm:prSet/>
      <dgm:spPr/>
      <dgm:t>
        <a:bodyPr/>
        <a:lstStyle/>
        <a:p>
          <a:endParaRPr lang="ru-RU"/>
        </a:p>
      </dgm:t>
    </dgm:pt>
    <dgm:pt modelId="{E52B5E8E-FCC0-4F40-B52A-63A59CD5502C}">
      <dgm:prSet custT="1"/>
      <dgm:spPr/>
      <dgm:t>
        <a:bodyPr/>
        <a:lstStyle/>
        <a:p>
          <a:r>
            <a:rPr lang="ru-RU" sz="1800" dirty="0" smtClean="0"/>
            <a:t>Формировать   правильного звукопроизношение,</a:t>
          </a:r>
          <a:endParaRPr lang="ru-RU" sz="1800" dirty="0"/>
        </a:p>
      </dgm:t>
    </dgm:pt>
    <dgm:pt modelId="{D6F193AA-1FFE-4961-B0AB-888CCED26369}" type="sibTrans" cxnId="{8012DD47-ABFD-4CBC-8B46-685FB36481F7}">
      <dgm:prSet/>
      <dgm:spPr/>
      <dgm:t>
        <a:bodyPr/>
        <a:lstStyle/>
        <a:p>
          <a:endParaRPr lang="ru-RU"/>
        </a:p>
      </dgm:t>
    </dgm:pt>
    <dgm:pt modelId="{02CB54B7-D439-4338-B71B-8243DEC45A19}" type="parTrans" cxnId="{8012DD47-ABFD-4CBC-8B46-685FB36481F7}">
      <dgm:prSet/>
      <dgm:spPr/>
      <dgm:t>
        <a:bodyPr/>
        <a:lstStyle/>
        <a:p>
          <a:endParaRPr lang="ru-RU"/>
        </a:p>
      </dgm:t>
    </dgm:pt>
    <dgm:pt modelId="{9F4DEA5C-BC8B-4DD5-B9AF-0BBB6E37AE67}" type="pres">
      <dgm:prSet presAssocID="{503E3E21-B10C-4F78-BAE0-40373B0CD2DF}" presName="linear" presStyleCnt="0">
        <dgm:presLayoutVars>
          <dgm:dir/>
          <dgm:resizeHandles val="exact"/>
        </dgm:presLayoutVars>
      </dgm:prSet>
      <dgm:spPr/>
    </dgm:pt>
    <dgm:pt modelId="{8D2D9947-ADEC-4BB1-93DC-92057A532773}" type="pres">
      <dgm:prSet presAssocID="{E52B5E8E-FCC0-4F40-B52A-63A59CD5502C}" presName="comp" presStyleCnt="0"/>
      <dgm:spPr/>
    </dgm:pt>
    <dgm:pt modelId="{DDD541F7-6D40-48A4-9017-FDE716ADF79D}" type="pres">
      <dgm:prSet presAssocID="{E52B5E8E-FCC0-4F40-B52A-63A59CD5502C}" presName="box" presStyleLbl="node1" presStyleIdx="0" presStyleCnt="7"/>
      <dgm:spPr/>
      <dgm:t>
        <a:bodyPr/>
        <a:lstStyle/>
        <a:p>
          <a:endParaRPr lang="ru-RU"/>
        </a:p>
      </dgm:t>
    </dgm:pt>
    <dgm:pt modelId="{45BD97F6-17C9-45E1-8D1B-538D34315BA0}" type="pres">
      <dgm:prSet presAssocID="{E52B5E8E-FCC0-4F40-B52A-63A59CD5502C}" presName="img" presStyleLbl="fgImgPlace1" presStyleIdx="0" presStyleCnt="7"/>
      <dgm:spPr/>
    </dgm:pt>
    <dgm:pt modelId="{3C9C5C8F-F79A-4844-B4C5-0CEE56DD6A0F}" type="pres">
      <dgm:prSet presAssocID="{E52B5E8E-FCC0-4F40-B52A-63A59CD5502C}" presName="text" presStyleLbl="node1" presStyleIdx="0" presStyleCnt="7">
        <dgm:presLayoutVars>
          <dgm:bulletEnabled val="1"/>
        </dgm:presLayoutVars>
      </dgm:prSet>
      <dgm:spPr/>
      <dgm:t>
        <a:bodyPr/>
        <a:lstStyle/>
        <a:p>
          <a:endParaRPr lang="ru-RU"/>
        </a:p>
      </dgm:t>
    </dgm:pt>
    <dgm:pt modelId="{2285CC73-9BEE-49E1-AB0A-668E4B55AADA}" type="pres">
      <dgm:prSet presAssocID="{D6F193AA-1FFE-4961-B0AB-888CCED26369}" presName="spacer" presStyleCnt="0"/>
      <dgm:spPr/>
    </dgm:pt>
    <dgm:pt modelId="{416CEF83-CF37-464F-AA95-F830921F3B57}" type="pres">
      <dgm:prSet presAssocID="{91725224-B13F-40C2-8346-702B969D4BFC}" presName="comp" presStyleCnt="0"/>
      <dgm:spPr/>
    </dgm:pt>
    <dgm:pt modelId="{49DD54CB-77ED-40E7-B89C-31BE3E059B72}" type="pres">
      <dgm:prSet presAssocID="{91725224-B13F-40C2-8346-702B969D4BFC}" presName="box" presStyleLbl="node1" presStyleIdx="1" presStyleCnt="7"/>
      <dgm:spPr/>
      <dgm:t>
        <a:bodyPr/>
        <a:lstStyle/>
        <a:p>
          <a:endParaRPr lang="ru-RU"/>
        </a:p>
      </dgm:t>
    </dgm:pt>
    <dgm:pt modelId="{EBBEB644-F57B-4FB0-AF97-54FD84004077}" type="pres">
      <dgm:prSet presAssocID="{91725224-B13F-40C2-8346-702B969D4BFC}" presName="img" presStyleLbl="fgImgPlace1" presStyleIdx="1" presStyleCnt="7"/>
      <dgm:spPr/>
    </dgm:pt>
    <dgm:pt modelId="{33AC9FE2-BBE5-48A2-801C-59366A155E18}" type="pres">
      <dgm:prSet presAssocID="{91725224-B13F-40C2-8346-702B969D4BFC}" presName="text" presStyleLbl="node1" presStyleIdx="1" presStyleCnt="7">
        <dgm:presLayoutVars>
          <dgm:bulletEnabled val="1"/>
        </dgm:presLayoutVars>
      </dgm:prSet>
      <dgm:spPr/>
      <dgm:t>
        <a:bodyPr/>
        <a:lstStyle/>
        <a:p>
          <a:endParaRPr lang="ru-RU"/>
        </a:p>
      </dgm:t>
    </dgm:pt>
    <dgm:pt modelId="{8F9A8630-FD6B-4596-BA32-7F38F68A5582}" type="pres">
      <dgm:prSet presAssocID="{655857ED-5E8E-4E18-8278-E0FBAF821801}" presName="spacer" presStyleCnt="0"/>
      <dgm:spPr/>
    </dgm:pt>
    <dgm:pt modelId="{1E6BD5CF-ADDE-40AC-AD3B-206039A9FF51}" type="pres">
      <dgm:prSet presAssocID="{F9FE1272-1B6A-40D6-A62C-50855E1E2408}" presName="comp" presStyleCnt="0"/>
      <dgm:spPr/>
    </dgm:pt>
    <dgm:pt modelId="{72190689-F6C3-4624-800B-164BFE965706}" type="pres">
      <dgm:prSet presAssocID="{F9FE1272-1B6A-40D6-A62C-50855E1E2408}" presName="box" presStyleLbl="node1" presStyleIdx="2" presStyleCnt="7"/>
      <dgm:spPr/>
      <dgm:t>
        <a:bodyPr/>
        <a:lstStyle/>
        <a:p>
          <a:endParaRPr lang="ru-RU"/>
        </a:p>
      </dgm:t>
    </dgm:pt>
    <dgm:pt modelId="{90F4F938-98D1-4F36-92C8-4FA2FEBA56BD}" type="pres">
      <dgm:prSet presAssocID="{F9FE1272-1B6A-40D6-A62C-50855E1E2408}" presName="img" presStyleLbl="fgImgPlace1" presStyleIdx="2" presStyleCnt="7"/>
      <dgm:spPr/>
    </dgm:pt>
    <dgm:pt modelId="{0E1FAB6F-B8E5-4495-BD04-9540AC9CA4C0}" type="pres">
      <dgm:prSet presAssocID="{F9FE1272-1B6A-40D6-A62C-50855E1E2408}" presName="text" presStyleLbl="node1" presStyleIdx="2" presStyleCnt="7">
        <dgm:presLayoutVars>
          <dgm:bulletEnabled val="1"/>
        </dgm:presLayoutVars>
      </dgm:prSet>
      <dgm:spPr/>
      <dgm:t>
        <a:bodyPr/>
        <a:lstStyle/>
        <a:p>
          <a:endParaRPr lang="ru-RU"/>
        </a:p>
      </dgm:t>
    </dgm:pt>
    <dgm:pt modelId="{BD00AB34-80A4-49A8-8101-016C1D658AA5}" type="pres">
      <dgm:prSet presAssocID="{B352C2F9-441D-4B0D-A1F9-9E8D2E47530B}" presName="spacer" presStyleCnt="0"/>
      <dgm:spPr/>
    </dgm:pt>
    <dgm:pt modelId="{3A1756DF-D798-4E79-BF30-420DD5603AC1}" type="pres">
      <dgm:prSet presAssocID="{BBE953CC-E4DF-46C4-A83E-777DD8227ED6}" presName="comp" presStyleCnt="0"/>
      <dgm:spPr/>
    </dgm:pt>
    <dgm:pt modelId="{94D253A9-967B-4512-88B3-CC8487634DB3}" type="pres">
      <dgm:prSet presAssocID="{BBE953CC-E4DF-46C4-A83E-777DD8227ED6}" presName="box" presStyleLbl="node1" presStyleIdx="3" presStyleCnt="7"/>
      <dgm:spPr/>
      <dgm:t>
        <a:bodyPr/>
        <a:lstStyle/>
        <a:p>
          <a:endParaRPr lang="ru-RU"/>
        </a:p>
      </dgm:t>
    </dgm:pt>
    <dgm:pt modelId="{91F385AE-6C16-44A7-8D1F-0613C975E4FE}" type="pres">
      <dgm:prSet presAssocID="{BBE953CC-E4DF-46C4-A83E-777DD8227ED6}" presName="img" presStyleLbl="fgImgPlace1" presStyleIdx="3" presStyleCnt="7"/>
      <dgm:spPr/>
    </dgm:pt>
    <dgm:pt modelId="{EC8D34A1-4E61-4BF4-B732-00E2B7EE7E68}" type="pres">
      <dgm:prSet presAssocID="{BBE953CC-E4DF-46C4-A83E-777DD8227ED6}" presName="text" presStyleLbl="node1" presStyleIdx="3" presStyleCnt="7">
        <dgm:presLayoutVars>
          <dgm:bulletEnabled val="1"/>
        </dgm:presLayoutVars>
      </dgm:prSet>
      <dgm:spPr/>
      <dgm:t>
        <a:bodyPr/>
        <a:lstStyle/>
        <a:p>
          <a:endParaRPr lang="ru-RU"/>
        </a:p>
      </dgm:t>
    </dgm:pt>
    <dgm:pt modelId="{9EA62CD1-B9B1-477E-BC8D-4C5A324DBFF5}" type="pres">
      <dgm:prSet presAssocID="{9876D633-53FB-4032-AA4C-C6AFC53FD73C}" presName="spacer" presStyleCnt="0"/>
      <dgm:spPr/>
    </dgm:pt>
    <dgm:pt modelId="{7949288D-B16B-4FE0-A34B-C3B5D5BC3602}" type="pres">
      <dgm:prSet presAssocID="{C3365514-17F6-4A9F-B6FD-CEE2A0FFCE4D}" presName="comp" presStyleCnt="0"/>
      <dgm:spPr/>
    </dgm:pt>
    <dgm:pt modelId="{DDCFD17A-F4C3-4E7C-90DF-0A9A8792D77E}" type="pres">
      <dgm:prSet presAssocID="{C3365514-17F6-4A9F-B6FD-CEE2A0FFCE4D}" presName="box" presStyleLbl="node1" presStyleIdx="4" presStyleCnt="7"/>
      <dgm:spPr/>
      <dgm:t>
        <a:bodyPr/>
        <a:lstStyle/>
        <a:p>
          <a:endParaRPr lang="ru-RU"/>
        </a:p>
      </dgm:t>
    </dgm:pt>
    <dgm:pt modelId="{F65DE185-FC27-418E-86C1-888E85EAD932}" type="pres">
      <dgm:prSet presAssocID="{C3365514-17F6-4A9F-B6FD-CEE2A0FFCE4D}" presName="img" presStyleLbl="fgImgPlace1" presStyleIdx="4" presStyleCnt="7"/>
      <dgm:spPr/>
    </dgm:pt>
    <dgm:pt modelId="{2F3A7E75-A8C2-451F-B9EC-0558395B86BE}" type="pres">
      <dgm:prSet presAssocID="{C3365514-17F6-4A9F-B6FD-CEE2A0FFCE4D}" presName="text" presStyleLbl="node1" presStyleIdx="4" presStyleCnt="7">
        <dgm:presLayoutVars>
          <dgm:bulletEnabled val="1"/>
        </dgm:presLayoutVars>
      </dgm:prSet>
      <dgm:spPr/>
      <dgm:t>
        <a:bodyPr/>
        <a:lstStyle/>
        <a:p>
          <a:endParaRPr lang="ru-RU"/>
        </a:p>
      </dgm:t>
    </dgm:pt>
    <dgm:pt modelId="{C4FB7E7D-4153-4839-9365-E468852B3421}" type="pres">
      <dgm:prSet presAssocID="{1618B7C2-8DDB-4C30-86C8-D424284D3EED}" presName="spacer" presStyleCnt="0"/>
      <dgm:spPr/>
    </dgm:pt>
    <dgm:pt modelId="{1A5A2DA1-D174-41C5-A8A3-887B296B9B40}" type="pres">
      <dgm:prSet presAssocID="{23CFB70D-6C0D-44B7-BC3A-94178A84AABD}" presName="comp" presStyleCnt="0"/>
      <dgm:spPr/>
    </dgm:pt>
    <dgm:pt modelId="{EA03E025-96F0-473E-AC4C-EB6F25013D82}" type="pres">
      <dgm:prSet presAssocID="{23CFB70D-6C0D-44B7-BC3A-94178A84AABD}" presName="box" presStyleLbl="node1" presStyleIdx="5" presStyleCnt="7"/>
      <dgm:spPr/>
      <dgm:t>
        <a:bodyPr/>
        <a:lstStyle/>
        <a:p>
          <a:endParaRPr lang="ru-RU"/>
        </a:p>
      </dgm:t>
    </dgm:pt>
    <dgm:pt modelId="{DB83457D-724E-4092-BDA6-14E9DC2EB355}" type="pres">
      <dgm:prSet presAssocID="{23CFB70D-6C0D-44B7-BC3A-94178A84AABD}" presName="img" presStyleLbl="fgImgPlace1" presStyleIdx="5" presStyleCnt="7"/>
      <dgm:spPr/>
    </dgm:pt>
    <dgm:pt modelId="{41110A5F-16FD-45A7-B3DB-C3D7CC0002DD}" type="pres">
      <dgm:prSet presAssocID="{23CFB70D-6C0D-44B7-BC3A-94178A84AABD}" presName="text" presStyleLbl="node1" presStyleIdx="5" presStyleCnt="7">
        <dgm:presLayoutVars>
          <dgm:bulletEnabled val="1"/>
        </dgm:presLayoutVars>
      </dgm:prSet>
      <dgm:spPr/>
      <dgm:t>
        <a:bodyPr/>
        <a:lstStyle/>
        <a:p>
          <a:endParaRPr lang="ru-RU"/>
        </a:p>
      </dgm:t>
    </dgm:pt>
    <dgm:pt modelId="{BCF261ED-F310-41E4-8BC4-81B9691F10DB}" type="pres">
      <dgm:prSet presAssocID="{5F89FCC9-1880-44B7-B2CA-FE9BD9C95F69}" presName="spacer" presStyleCnt="0"/>
      <dgm:spPr/>
    </dgm:pt>
    <dgm:pt modelId="{729D1DA9-7064-4032-807E-821C5BE66004}" type="pres">
      <dgm:prSet presAssocID="{14D123C3-396C-442F-9BE7-9EEA843632B2}" presName="comp" presStyleCnt="0"/>
      <dgm:spPr/>
    </dgm:pt>
    <dgm:pt modelId="{219989E4-22FE-45CE-934B-14E2CDD44C1B}" type="pres">
      <dgm:prSet presAssocID="{14D123C3-396C-442F-9BE7-9EEA843632B2}" presName="box" presStyleLbl="node1" presStyleIdx="6" presStyleCnt="7"/>
      <dgm:spPr/>
      <dgm:t>
        <a:bodyPr/>
        <a:lstStyle/>
        <a:p>
          <a:endParaRPr lang="ru-RU"/>
        </a:p>
      </dgm:t>
    </dgm:pt>
    <dgm:pt modelId="{954FD2CC-411E-4B31-A491-913234106116}" type="pres">
      <dgm:prSet presAssocID="{14D123C3-396C-442F-9BE7-9EEA843632B2}" presName="img" presStyleLbl="fgImgPlace1" presStyleIdx="6" presStyleCnt="7"/>
      <dgm:spPr/>
    </dgm:pt>
    <dgm:pt modelId="{771F05AC-9E51-4D77-9B2A-6156907E1842}" type="pres">
      <dgm:prSet presAssocID="{14D123C3-396C-442F-9BE7-9EEA843632B2}" presName="text" presStyleLbl="node1" presStyleIdx="6" presStyleCnt="7">
        <dgm:presLayoutVars>
          <dgm:bulletEnabled val="1"/>
        </dgm:presLayoutVars>
      </dgm:prSet>
      <dgm:spPr/>
      <dgm:t>
        <a:bodyPr/>
        <a:lstStyle/>
        <a:p>
          <a:endParaRPr lang="ru-RU"/>
        </a:p>
      </dgm:t>
    </dgm:pt>
  </dgm:ptLst>
  <dgm:cxnLst>
    <dgm:cxn modelId="{F7E0E2BE-2141-422B-8548-9402F7D2630B}" type="presOf" srcId="{BBE953CC-E4DF-46C4-A83E-777DD8227ED6}" destId="{94D253A9-967B-4512-88B3-CC8487634DB3}" srcOrd="0" destOrd="0" presId="urn:microsoft.com/office/officeart/2005/8/layout/vList4"/>
    <dgm:cxn modelId="{68E5E3A6-0FE1-4172-8867-D1569883F959}" type="presOf" srcId="{23CFB70D-6C0D-44B7-BC3A-94178A84AABD}" destId="{EA03E025-96F0-473E-AC4C-EB6F25013D82}" srcOrd="0" destOrd="0" presId="urn:microsoft.com/office/officeart/2005/8/layout/vList4"/>
    <dgm:cxn modelId="{2B080770-1D6D-44A3-8DA4-F9B922270588}" type="presOf" srcId="{14D123C3-396C-442F-9BE7-9EEA843632B2}" destId="{219989E4-22FE-45CE-934B-14E2CDD44C1B}" srcOrd="0" destOrd="0" presId="urn:microsoft.com/office/officeart/2005/8/layout/vList4"/>
    <dgm:cxn modelId="{62545F82-3523-4F9A-B7AF-4587FD18117B}" type="presOf" srcId="{F9FE1272-1B6A-40D6-A62C-50855E1E2408}" destId="{0E1FAB6F-B8E5-4495-BD04-9540AC9CA4C0}" srcOrd="1" destOrd="0" presId="urn:microsoft.com/office/officeart/2005/8/layout/vList4"/>
    <dgm:cxn modelId="{411ACFF0-3581-4C6C-8FB8-33FE9374F138}" type="presOf" srcId="{14D123C3-396C-442F-9BE7-9EEA843632B2}" destId="{771F05AC-9E51-4D77-9B2A-6156907E1842}" srcOrd="1" destOrd="0" presId="urn:microsoft.com/office/officeart/2005/8/layout/vList4"/>
    <dgm:cxn modelId="{8012DD47-ABFD-4CBC-8B46-685FB36481F7}" srcId="{503E3E21-B10C-4F78-BAE0-40373B0CD2DF}" destId="{E52B5E8E-FCC0-4F40-B52A-63A59CD5502C}" srcOrd="0" destOrd="0" parTransId="{02CB54B7-D439-4338-B71B-8243DEC45A19}" sibTransId="{D6F193AA-1FFE-4961-B0AB-888CCED26369}"/>
    <dgm:cxn modelId="{EA4EEF1A-362A-4A9A-9902-61803F8A4E6E}" type="presOf" srcId="{503E3E21-B10C-4F78-BAE0-40373B0CD2DF}" destId="{9F4DEA5C-BC8B-4DD5-B9AF-0BBB6E37AE67}" srcOrd="0" destOrd="0" presId="urn:microsoft.com/office/officeart/2005/8/layout/vList4"/>
    <dgm:cxn modelId="{45F3FF89-A644-442E-A6E9-823D48371286}" type="presOf" srcId="{C3365514-17F6-4A9F-B6FD-CEE2A0FFCE4D}" destId="{2F3A7E75-A8C2-451F-B9EC-0558395B86BE}" srcOrd="1" destOrd="0" presId="urn:microsoft.com/office/officeart/2005/8/layout/vList4"/>
    <dgm:cxn modelId="{ACD015A7-6689-41DE-9872-D6E83902A700}" type="presOf" srcId="{E52B5E8E-FCC0-4F40-B52A-63A59CD5502C}" destId="{3C9C5C8F-F79A-4844-B4C5-0CEE56DD6A0F}" srcOrd="1" destOrd="0" presId="urn:microsoft.com/office/officeart/2005/8/layout/vList4"/>
    <dgm:cxn modelId="{466756BF-757C-4D0E-A3B0-898022F6AD41}" type="presOf" srcId="{23CFB70D-6C0D-44B7-BC3A-94178A84AABD}" destId="{41110A5F-16FD-45A7-B3DB-C3D7CC0002DD}" srcOrd="1" destOrd="0" presId="urn:microsoft.com/office/officeart/2005/8/layout/vList4"/>
    <dgm:cxn modelId="{CF388953-8899-4DE7-9749-0C7628E9F5AF}" srcId="{503E3E21-B10C-4F78-BAE0-40373B0CD2DF}" destId="{C3365514-17F6-4A9F-B6FD-CEE2A0FFCE4D}" srcOrd="4" destOrd="0" parTransId="{BC74F666-2425-43D6-959A-9E74C65F58C9}" sibTransId="{1618B7C2-8DDB-4C30-86C8-D424284D3EED}"/>
    <dgm:cxn modelId="{F1DE6808-8182-4AB2-8A6F-4E1A757C37B3}" srcId="{503E3E21-B10C-4F78-BAE0-40373B0CD2DF}" destId="{BBE953CC-E4DF-46C4-A83E-777DD8227ED6}" srcOrd="3" destOrd="0" parTransId="{48AF0E8D-009B-4938-9B52-D42AED570092}" sibTransId="{9876D633-53FB-4032-AA4C-C6AFC53FD73C}"/>
    <dgm:cxn modelId="{D7DF14FF-6494-40CC-907A-7E164073285B}" srcId="{503E3E21-B10C-4F78-BAE0-40373B0CD2DF}" destId="{14D123C3-396C-442F-9BE7-9EEA843632B2}" srcOrd="6" destOrd="0" parTransId="{5AC32845-4E3D-4F21-823B-513CAB6B8093}" sibTransId="{57185D64-FE3D-4BB9-A9D2-385EE27CE731}"/>
    <dgm:cxn modelId="{BFC795D3-41AE-4489-A411-B74BFE9A59D1}" type="presOf" srcId="{91725224-B13F-40C2-8346-702B969D4BFC}" destId="{49DD54CB-77ED-40E7-B89C-31BE3E059B72}" srcOrd="0" destOrd="0" presId="urn:microsoft.com/office/officeart/2005/8/layout/vList4"/>
    <dgm:cxn modelId="{09AFC200-0953-4E55-92AE-29D80AA84758}" srcId="{503E3E21-B10C-4F78-BAE0-40373B0CD2DF}" destId="{23CFB70D-6C0D-44B7-BC3A-94178A84AABD}" srcOrd="5" destOrd="0" parTransId="{03FB8BCE-DE09-4156-852B-927EE4159AEF}" sibTransId="{5F89FCC9-1880-44B7-B2CA-FE9BD9C95F69}"/>
    <dgm:cxn modelId="{E9D9C1A5-D05E-4043-80E1-B589CB0EAA21}" type="presOf" srcId="{91725224-B13F-40C2-8346-702B969D4BFC}" destId="{33AC9FE2-BBE5-48A2-801C-59366A155E18}" srcOrd="1" destOrd="0" presId="urn:microsoft.com/office/officeart/2005/8/layout/vList4"/>
    <dgm:cxn modelId="{71C31344-8821-4DE6-8274-111A2E5B39DD}" type="presOf" srcId="{BBE953CC-E4DF-46C4-A83E-777DD8227ED6}" destId="{EC8D34A1-4E61-4BF4-B732-00E2B7EE7E68}" srcOrd="1" destOrd="0" presId="urn:microsoft.com/office/officeart/2005/8/layout/vList4"/>
    <dgm:cxn modelId="{34E95D63-E8FB-42B1-BDF2-2D73AB865B8E}" srcId="{503E3E21-B10C-4F78-BAE0-40373B0CD2DF}" destId="{F9FE1272-1B6A-40D6-A62C-50855E1E2408}" srcOrd="2" destOrd="0" parTransId="{49F91381-473B-4173-B7A8-8A5EE76DA637}" sibTransId="{B352C2F9-441D-4B0D-A1F9-9E8D2E47530B}"/>
    <dgm:cxn modelId="{6B7A51A1-ADBE-4F26-B0C1-D1D8C357202C}" type="presOf" srcId="{E52B5E8E-FCC0-4F40-B52A-63A59CD5502C}" destId="{DDD541F7-6D40-48A4-9017-FDE716ADF79D}" srcOrd="0" destOrd="0" presId="urn:microsoft.com/office/officeart/2005/8/layout/vList4"/>
    <dgm:cxn modelId="{7F241FEC-0BAE-4FC0-954C-520C5E3D72B7}" srcId="{503E3E21-B10C-4F78-BAE0-40373B0CD2DF}" destId="{91725224-B13F-40C2-8346-702B969D4BFC}" srcOrd="1" destOrd="0" parTransId="{143F8ABA-08D6-4727-B21B-A79CE93EA771}" sibTransId="{655857ED-5E8E-4E18-8278-E0FBAF821801}"/>
    <dgm:cxn modelId="{3A0997C4-723A-4791-9A12-09DE3FBCFF5B}" type="presOf" srcId="{C3365514-17F6-4A9F-B6FD-CEE2A0FFCE4D}" destId="{DDCFD17A-F4C3-4E7C-90DF-0A9A8792D77E}" srcOrd="0" destOrd="0" presId="urn:microsoft.com/office/officeart/2005/8/layout/vList4"/>
    <dgm:cxn modelId="{D72EF0F6-1ACB-47F3-93C8-C37C05BBA287}" type="presOf" srcId="{F9FE1272-1B6A-40D6-A62C-50855E1E2408}" destId="{72190689-F6C3-4624-800B-164BFE965706}" srcOrd="0" destOrd="0" presId="urn:microsoft.com/office/officeart/2005/8/layout/vList4"/>
    <dgm:cxn modelId="{AF43726C-6F01-46EA-8D20-D3898A8B86C4}" type="presParOf" srcId="{9F4DEA5C-BC8B-4DD5-B9AF-0BBB6E37AE67}" destId="{8D2D9947-ADEC-4BB1-93DC-92057A532773}" srcOrd="0" destOrd="0" presId="urn:microsoft.com/office/officeart/2005/8/layout/vList4"/>
    <dgm:cxn modelId="{5365AFF7-A347-4010-92C0-32FC82855871}" type="presParOf" srcId="{8D2D9947-ADEC-4BB1-93DC-92057A532773}" destId="{DDD541F7-6D40-48A4-9017-FDE716ADF79D}" srcOrd="0" destOrd="0" presId="urn:microsoft.com/office/officeart/2005/8/layout/vList4"/>
    <dgm:cxn modelId="{127D5156-868E-49BE-81A3-32D5A63A3603}" type="presParOf" srcId="{8D2D9947-ADEC-4BB1-93DC-92057A532773}" destId="{45BD97F6-17C9-45E1-8D1B-538D34315BA0}" srcOrd="1" destOrd="0" presId="urn:microsoft.com/office/officeart/2005/8/layout/vList4"/>
    <dgm:cxn modelId="{00EB9093-02EB-47D1-909B-497D2357E270}" type="presParOf" srcId="{8D2D9947-ADEC-4BB1-93DC-92057A532773}" destId="{3C9C5C8F-F79A-4844-B4C5-0CEE56DD6A0F}" srcOrd="2" destOrd="0" presId="urn:microsoft.com/office/officeart/2005/8/layout/vList4"/>
    <dgm:cxn modelId="{A840895F-60F4-42C8-8F68-C2AC2C42873A}" type="presParOf" srcId="{9F4DEA5C-BC8B-4DD5-B9AF-0BBB6E37AE67}" destId="{2285CC73-9BEE-49E1-AB0A-668E4B55AADA}" srcOrd="1" destOrd="0" presId="urn:microsoft.com/office/officeart/2005/8/layout/vList4"/>
    <dgm:cxn modelId="{1F7EF510-FE75-4EBC-B871-1994B27FE3B7}" type="presParOf" srcId="{9F4DEA5C-BC8B-4DD5-B9AF-0BBB6E37AE67}" destId="{416CEF83-CF37-464F-AA95-F830921F3B57}" srcOrd="2" destOrd="0" presId="urn:microsoft.com/office/officeart/2005/8/layout/vList4"/>
    <dgm:cxn modelId="{79F34E8C-B4DB-4715-8B97-F39DBFBAC965}" type="presParOf" srcId="{416CEF83-CF37-464F-AA95-F830921F3B57}" destId="{49DD54CB-77ED-40E7-B89C-31BE3E059B72}" srcOrd="0" destOrd="0" presId="urn:microsoft.com/office/officeart/2005/8/layout/vList4"/>
    <dgm:cxn modelId="{93E15563-B152-482D-901D-C90515A4C5A1}" type="presParOf" srcId="{416CEF83-CF37-464F-AA95-F830921F3B57}" destId="{EBBEB644-F57B-4FB0-AF97-54FD84004077}" srcOrd="1" destOrd="0" presId="urn:microsoft.com/office/officeart/2005/8/layout/vList4"/>
    <dgm:cxn modelId="{71E2E02B-F3E0-4092-9E5A-01B269595D00}" type="presParOf" srcId="{416CEF83-CF37-464F-AA95-F830921F3B57}" destId="{33AC9FE2-BBE5-48A2-801C-59366A155E18}" srcOrd="2" destOrd="0" presId="urn:microsoft.com/office/officeart/2005/8/layout/vList4"/>
    <dgm:cxn modelId="{6D8AF8FF-AEAA-4463-A3DC-06B3B63454E7}" type="presParOf" srcId="{9F4DEA5C-BC8B-4DD5-B9AF-0BBB6E37AE67}" destId="{8F9A8630-FD6B-4596-BA32-7F38F68A5582}" srcOrd="3" destOrd="0" presId="urn:microsoft.com/office/officeart/2005/8/layout/vList4"/>
    <dgm:cxn modelId="{9372F08F-EA52-4221-B8F3-1EC49B3F80DC}" type="presParOf" srcId="{9F4DEA5C-BC8B-4DD5-B9AF-0BBB6E37AE67}" destId="{1E6BD5CF-ADDE-40AC-AD3B-206039A9FF51}" srcOrd="4" destOrd="0" presId="urn:microsoft.com/office/officeart/2005/8/layout/vList4"/>
    <dgm:cxn modelId="{A3659C17-0883-48B3-A158-D53B4206E809}" type="presParOf" srcId="{1E6BD5CF-ADDE-40AC-AD3B-206039A9FF51}" destId="{72190689-F6C3-4624-800B-164BFE965706}" srcOrd="0" destOrd="0" presId="urn:microsoft.com/office/officeart/2005/8/layout/vList4"/>
    <dgm:cxn modelId="{39AA6850-F4F1-43EA-85B8-2EDAB02262B4}" type="presParOf" srcId="{1E6BD5CF-ADDE-40AC-AD3B-206039A9FF51}" destId="{90F4F938-98D1-4F36-92C8-4FA2FEBA56BD}" srcOrd="1" destOrd="0" presId="urn:microsoft.com/office/officeart/2005/8/layout/vList4"/>
    <dgm:cxn modelId="{F41EDC66-F868-4E54-A380-297A53AD0740}" type="presParOf" srcId="{1E6BD5CF-ADDE-40AC-AD3B-206039A9FF51}" destId="{0E1FAB6F-B8E5-4495-BD04-9540AC9CA4C0}" srcOrd="2" destOrd="0" presId="urn:microsoft.com/office/officeart/2005/8/layout/vList4"/>
    <dgm:cxn modelId="{2F9CAFAF-C36E-4840-BB9E-83992499F78E}" type="presParOf" srcId="{9F4DEA5C-BC8B-4DD5-B9AF-0BBB6E37AE67}" destId="{BD00AB34-80A4-49A8-8101-016C1D658AA5}" srcOrd="5" destOrd="0" presId="urn:microsoft.com/office/officeart/2005/8/layout/vList4"/>
    <dgm:cxn modelId="{51457E7F-6EDD-4156-AF16-344F03B47EF7}" type="presParOf" srcId="{9F4DEA5C-BC8B-4DD5-B9AF-0BBB6E37AE67}" destId="{3A1756DF-D798-4E79-BF30-420DD5603AC1}" srcOrd="6" destOrd="0" presId="urn:microsoft.com/office/officeart/2005/8/layout/vList4"/>
    <dgm:cxn modelId="{C7977A42-F62F-4FD0-8397-6246A64CEEBA}" type="presParOf" srcId="{3A1756DF-D798-4E79-BF30-420DD5603AC1}" destId="{94D253A9-967B-4512-88B3-CC8487634DB3}" srcOrd="0" destOrd="0" presId="urn:microsoft.com/office/officeart/2005/8/layout/vList4"/>
    <dgm:cxn modelId="{6DD30BC3-09B0-481E-9E65-AD816B7ADABD}" type="presParOf" srcId="{3A1756DF-D798-4E79-BF30-420DD5603AC1}" destId="{91F385AE-6C16-44A7-8D1F-0613C975E4FE}" srcOrd="1" destOrd="0" presId="urn:microsoft.com/office/officeart/2005/8/layout/vList4"/>
    <dgm:cxn modelId="{362F603D-F139-4A70-9A37-3F4370C49FFC}" type="presParOf" srcId="{3A1756DF-D798-4E79-BF30-420DD5603AC1}" destId="{EC8D34A1-4E61-4BF4-B732-00E2B7EE7E68}" srcOrd="2" destOrd="0" presId="urn:microsoft.com/office/officeart/2005/8/layout/vList4"/>
    <dgm:cxn modelId="{61718FD8-C7B8-4BAE-82BF-E29B05C669C6}" type="presParOf" srcId="{9F4DEA5C-BC8B-4DD5-B9AF-0BBB6E37AE67}" destId="{9EA62CD1-B9B1-477E-BC8D-4C5A324DBFF5}" srcOrd="7" destOrd="0" presId="urn:microsoft.com/office/officeart/2005/8/layout/vList4"/>
    <dgm:cxn modelId="{712BDF9D-AD4B-41F2-B89A-812BBE712EC4}" type="presParOf" srcId="{9F4DEA5C-BC8B-4DD5-B9AF-0BBB6E37AE67}" destId="{7949288D-B16B-4FE0-A34B-C3B5D5BC3602}" srcOrd="8" destOrd="0" presId="urn:microsoft.com/office/officeart/2005/8/layout/vList4"/>
    <dgm:cxn modelId="{79F83D57-3CE0-48F2-BA1D-734E6D6D18F9}" type="presParOf" srcId="{7949288D-B16B-4FE0-A34B-C3B5D5BC3602}" destId="{DDCFD17A-F4C3-4E7C-90DF-0A9A8792D77E}" srcOrd="0" destOrd="0" presId="urn:microsoft.com/office/officeart/2005/8/layout/vList4"/>
    <dgm:cxn modelId="{823249C9-8917-44BF-8C2E-9E90994DA561}" type="presParOf" srcId="{7949288D-B16B-4FE0-A34B-C3B5D5BC3602}" destId="{F65DE185-FC27-418E-86C1-888E85EAD932}" srcOrd="1" destOrd="0" presId="urn:microsoft.com/office/officeart/2005/8/layout/vList4"/>
    <dgm:cxn modelId="{770184CF-C256-4CAF-8029-FE62A7EE1718}" type="presParOf" srcId="{7949288D-B16B-4FE0-A34B-C3B5D5BC3602}" destId="{2F3A7E75-A8C2-451F-B9EC-0558395B86BE}" srcOrd="2" destOrd="0" presId="urn:microsoft.com/office/officeart/2005/8/layout/vList4"/>
    <dgm:cxn modelId="{21C15841-48AD-4ACF-881E-6079D3182034}" type="presParOf" srcId="{9F4DEA5C-BC8B-4DD5-B9AF-0BBB6E37AE67}" destId="{C4FB7E7D-4153-4839-9365-E468852B3421}" srcOrd="9" destOrd="0" presId="urn:microsoft.com/office/officeart/2005/8/layout/vList4"/>
    <dgm:cxn modelId="{E583DEDF-4B84-43C5-8A33-3F08F3CC211C}" type="presParOf" srcId="{9F4DEA5C-BC8B-4DD5-B9AF-0BBB6E37AE67}" destId="{1A5A2DA1-D174-41C5-A8A3-887B296B9B40}" srcOrd="10" destOrd="0" presId="urn:microsoft.com/office/officeart/2005/8/layout/vList4"/>
    <dgm:cxn modelId="{A6144B9A-6E4B-4429-8F72-36B43D0E4397}" type="presParOf" srcId="{1A5A2DA1-D174-41C5-A8A3-887B296B9B40}" destId="{EA03E025-96F0-473E-AC4C-EB6F25013D82}" srcOrd="0" destOrd="0" presId="urn:microsoft.com/office/officeart/2005/8/layout/vList4"/>
    <dgm:cxn modelId="{0B22989D-5096-43F1-9F16-B624CF4A7B8E}" type="presParOf" srcId="{1A5A2DA1-D174-41C5-A8A3-887B296B9B40}" destId="{DB83457D-724E-4092-BDA6-14E9DC2EB355}" srcOrd="1" destOrd="0" presId="urn:microsoft.com/office/officeart/2005/8/layout/vList4"/>
    <dgm:cxn modelId="{19C24018-F0E7-4CE0-A151-C9EB727CAD02}" type="presParOf" srcId="{1A5A2DA1-D174-41C5-A8A3-887B296B9B40}" destId="{41110A5F-16FD-45A7-B3DB-C3D7CC0002DD}" srcOrd="2" destOrd="0" presId="urn:microsoft.com/office/officeart/2005/8/layout/vList4"/>
    <dgm:cxn modelId="{715D8050-5DCF-4C2B-BA85-23F15366203B}" type="presParOf" srcId="{9F4DEA5C-BC8B-4DD5-B9AF-0BBB6E37AE67}" destId="{BCF261ED-F310-41E4-8BC4-81B9691F10DB}" srcOrd="11" destOrd="0" presId="urn:microsoft.com/office/officeart/2005/8/layout/vList4"/>
    <dgm:cxn modelId="{E6726F6A-8876-4CA8-9EE7-F5197E8E2340}" type="presParOf" srcId="{9F4DEA5C-BC8B-4DD5-B9AF-0BBB6E37AE67}" destId="{729D1DA9-7064-4032-807E-821C5BE66004}" srcOrd="12" destOrd="0" presId="urn:microsoft.com/office/officeart/2005/8/layout/vList4"/>
    <dgm:cxn modelId="{DB9F42A8-B3A3-4697-B93E-6690C0AB9E6C}" type="presParOf" srcId="{729D1DA9-7064-4032-807E-821C5BE66004}" destId="{219989E4-22FE-45CE-934B-14E2CDD44C1B}" srcOrd="0" destOrd="0" presId="urn:microsoft.com/office/officeart/2005/8/layout/vList4"/>
    <dgm:cxn modelId="{B6763B36-6F6D-4CC1-97D4-A987A846F202}" type="presParOf" srcId="{729D1DA9-7064-4032-807E-821C5BE66004}" destId="{954FD2CC-411E-4B31-A491-913234106116}" srcOrd="1" destOrd="0" presId="urn:microsoft.com/office/officeart/2005/8/layout/vList4"/>
    <dgm:cxn modelId="{606C5BA2-D78C-4144-8773-9E04288FC1DC}" type="presParOf" srcId="{729D1DA9-7064-4032-807E-821C5BE66004}" destId="{771F05AC-9E51-4D77-9B2A-6156907E1842}" srcOrd="2" destOrd="0" presId="urn:microsoft.com/office/officeart/2005/8/layout/vList4"/>
  </dgm:cxnLst>
  <dgm:bg/>
  <dgm:whole/>
</dgm:dataModel>
</file>

<file path=ppt/diagrams/data4.xml><?xml version="1.0" encoding="utf-8"?>
<dgm:dataModel xmlns:dgm="http://schemas.openxmlformats.org/drawingml/2006/diagram" xmlns:a="http://schemas.openxmlformats.org/drawingml/2006/main">
  <dgm:ptLst>
    <dgm:pt modelId="{8C860D3E-0F0C-4942-8B03-AD34DD08FD02}"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ru-RU"/>
        </a:p>
      </dgm:t>
    </dgm:pt>
    <dgm:pt modelId="{425F137C-7EF7-46A4-9649-5F775DBAB3FF}">
      <dgm:prSet custT="1"/>
      <dgm:spPr/>
      <dgm:t>
        <a:bodyPr/>
        <a:lstStyle/>
        <a:p>
          <a:r>
            <a:rPr lang="ru-RU" sz="1800" dirty="0" smtClean="0">
              <a:solidFill>
                <a:schemeClr val="bg1"/>
              </a:solidFill>
            </a:rPr>
            <a:t>1.развитие восприятия речи </a:t>
          </a:r>
          <a:endParaRPr lang="ru-RU" sz="1800" dirty="0">
            <a:solidFill>
              <a:schemeClr val="bg1"/>
            </a:solidFill>
          </a:endParaRPr>
        </a:p>
      </dgm:t>
    </dgm:pt>
    <dgm:pt modelId="{58DF8E5F-A6F3-4BCF-BB68-F666D5D7B3AF}" type="parTrans" cxnId="{D6619448-A23A-4BB4-A18A-C86912592635}">
      <dgm:prSet/>
      <dgm:spPr/>
      <dgm:t>
        <a:bodyPr/>
        <a:lstStyle/>
        <a:p>
          <a:endParaRPr lang="ru-RU"/>
        </a:p>
      </dgm:t>
    </dgm:pt>
    <dgm:pt modelId="{085A5303-5458-4952-A479-BC59CDBDBED4}" type="sibTrans" cxnId="{D6619448-A23A-4BB4-A18A-C86912592635}">
      <dgm:prSet/>
      <dgm:spPr/>
      <dgm:t>
        <a:bodyPr/>
        <a:lstStyle/>
        <a:p>
          <a:endParaRPr lang="ru-RU"/>
        </a:p>
      </dgm:t>
    </dgm:pt>
    <dgm:pt modelId="{D3C0DA31-7700-4726-AB31-E0EB451EE10A}">
      <dgm:prSet phldrT="[Текст]" phldr="1"/>
      <dgm:spPr/>
      <dgm:t>
        <a:bodyPr/>
        <a:lstStyle/>
        <a:p>
          <a:endParaRPr lang="ru-RU" dirty="0"/>
        </a:p>
      </dgm:t>
    </dgm:pt>
    <dgm:pt modelId="{B1FED629-0E2E-4D99-833A-371D8AAE23D0}" type="parTrans" cxnId="{E3E38A02-C0D8-4AD7-8BAA-D40B02CEC214}">
      <dgm:prSet/>
      <dgm:spPr/>
      <dgm:t>
        <a:bodyPr/>
        <a:lstStyle/>
        <a:p>
          <a:endParaRPr lang="ru-RU"/>
        </a:p>
      </dgm:t>
    </dgm:pt>
    <dgm:pt modelId="{B31E1E75-0136-44BA-B32B-1208F19BC960}" type="sibTrans" cxnId="{E3E38A02-C0D8-4AD7-8BAA-D40B02CEC214}">
      <dgm:prSet/>
      <dgm:spPr/>
      <dgm:t>
        <a:bodyPr/>
        <a:lstStyle/>
        <a:p>
          <a:endParaRPr lang="ru-RU"/>
        </a:p>
      </dgm:t>
    </dgm:pt>
    <dgm:pt modelId="{F37FCE4A-9C9F-412F-81C8-7F816C889936}">
      <dgm:prSet phldrT="[Текст]" phldr="1"/>
      <dgm:spPr/>
      <dgm:t>
        <a:bodyPr/>
        <a:lstStyle/>
        <a:p>
          <a:endParaRPr lang="ru-RU" dirty="0"/>
        </a:p>
      </dgm:t>
    </dgm:pt>
    <dgm:pt modelId="{6D3A887D-2FE3-44CD-AB2F-B8B951F011C7}" type="parTrans" cxnId="{90C9AA9D-090E-4E89-BE51-C1E7EFAC8796}">
      <dgm:prSet/>
      <dgm:spPr/>
      <dgm:t>
        <a:bodyPr/>
        <a:lstStyle/>
        <a:p>
          <a:endParaRPr lang="ru-RU"/>
        </a:p>
      </dgm:t>
    </dgm:pt>
    <dgm:pt modelId="{F58E6558-08DD-432A-9D11-217818FA6B64}" type="sibTrans" cxnId="{90C9AA9D-090E-4E89-BE51-C1E7EFAC8796}">
      <dgm:prSet/>
      <dgm:spPr/>
      <dgm:t>
        <a:bodyPr/>
        <a:lstStyle/>
        <a:p>
          <a:endParaRPr lang="ru-RU"/>
        </a:p>
      </dgm:t>
    </dgm:pt>
    <dgm:pt modelId="{DA47CE78-BB37-4AF4-BC17-97A28B0089D1}">
      <dgm:prSet/>
      <dgm:spPr/>
      <dgm:t>
        <a:bodyPr/>
        <a:lstStyle/>
        <a:p>
          <a:r>
            <a:rPr lang="ru-RU" dirty="0" smtClean="0"/>
            <a:t>слухового внимания и речевого слуха, включая его компоненты — фонематический, звуковысотный, ритмический слух, восприятия темпа, силы голоса, тембра речи</a:t>
          </a:r>
          <a:endParaRPr lang="ru-RU" dirty="0"/>
        </a:p>
      </dgm:t>
    </dgm:pt>
    <dgm:pt modelId="{9E50B003-B998-4081-A002-925E882D6C7A}" type="parTrans" cxnId="{DE4C6B14-2519-4252-82F4-4F98FCFF0A11}">
      <dgm:prSet/>
      <dgm:spPr/>
      <dgm:t>
        <a:bodyPr/>
        <a:lstStyle/>
        <a:p>
          <a:endParaRPr lang="ru-RU"/>
        </a:p>
      </dgm:t>
    </dgm:pt>
    <dgm:pt modelId="{C914B167-04D7-4734-BF1F-EFAA65BE6871}" type="sibTrans" cxnId="{DE4C6B14-2519-4252-82F4-4F98FCFF0A11}">
      <dgm:prSet/>
      <dgm:spPr/>
      <dgm:t>
        <a:bodyPr/>
        <a:lstStyle/>
        <a:p>
          <a:endParaRPr lang="ru-RU"/>
        </a:p>
      </dgm:t>
    </dgm:pt>
    <dgm:pt modelId="{7F73A800-898F-4540-9B12-A83B8859F515}">
      <dgm:prSet custT="1"/>
      <dgm:spPr/>
      <dgm:t>
        <a:bodyPr/>
        <a:lstStyle/>
        <a:p>
          <a:r>
            <a:rPr lang="ru-RU" sz="1800" dirty="0" smtClean="0"/>
            <a:t>2.развитие речевого аппарата</a:t>
          </a:r>
          <a:endParaRPr lang="ru-RU" sz="1800" dirty="0"/>
        </a:p>
      </dgm:t>
    </dgm:pt>
    <dgm:pt modelId="{A41FA1CC-751F-4148-ABEC-E5CEEC2A0A97}" type="parTrans" cxnId="{2EB133CE-EC6A-43E7-8B09-57E658246643}">
      <dgm:prSet/>
      <dgm:spPr/>
      <dgm:t>
        <a:bodyPr/>
        <a:lstStyle/>
        <a:p>
          <a:endParaRPr lang="ru-RU"/>
        </a:p>
      </dgm:t>
    </dgm:pt>
    <dgm:pt modelId="{632EC33E-BF80-4616-B901-B87DC00177AD}" type="sibTrans" cxnId="{2EB133CE-EC6A-43E7-8B09-57E658246643}">
      <dgm:prSet/>
      <dgm:spPr/>
      <dgm:t>
        <a:bodyPr/>
        <a:lstStyle/>
        <a:p>
          <a:endParaRPr lang="ru-RU"/>
        </a:p>
      </dgm:t>
    </dgm:pt>
    <dgm:pt modelId="{67C8B2CA-9A31-44F4-B244-0CAF49FA88D7}">
      <dgm:prSet/>
      <dgm:spPr/>
      <dgm:t>
        <a:bodyPr/>
        <a:lstStyle/>
        <a:p>
          <a:r>
            <a:rPr lang="ru-RU" dirty="0" smtClean="0"/>
            <a:t>артикуляционного, голосового, речевого дыхания и формирование произносительной стороны речи (произношения звуков, четкой дикции и т. д.)</a:t>
          </a:r>
          <a:endParaRPr lang="ru-RU" dirty="0"/>
        </a:p>
      </dgm:t>
    </dgm:pt>
    <dgm:pt modelId="{14195911-D675-4149-870A-248FE2019A05}" type="sibTrans" cxnId="{3BE6B878-7F00-433B-B24A-AA40C250C58D}">
      <dgm:prSet/>
      <dgm:spPr/>
      <dgm:t>
        <a:bodyPr/>
        <a:lstStyle/>
        <a:p>
          <a:endParaRPr lang="ru-RU"/>
        </a:p>
      </dgm:t>
    </dgm:pt>
    <dgm:pt modelId="{269043DC-C94E-453E-9298-4BA4FFFABCED}" type="parTrans" cxnId="{3BE6B878-7F00-433B-B24A-AA40C250C58D}">
      <dgm:prSet/>
      <dgm:spPr/>
      <dgm:t>
        <a:bodyPr/>
        <a:lstStyle/>
        <a:p>
          <a:endParaRPr lang="ru-RU"/>
        </a:p>
      </dgm:t>
    </dgm:pt>
    <dgm:pt modelId="{F6FA435C-2996-4209-A00D-3E6B52660C12}" type="pres">
      <dgm:prSet presAssocID="{8C860D3E-0F0C-4942-8B03-AD34DD08FD02}" presName="matrix" presStyleCnt="0">
        <dgm:presLayoutVars>
          <dgm:chMax val="1"/>
          <dgm:dir/>
          <dgm:resizeHandles val="exact"/>
        </dgm:presLayoutVars>
      </dgm:prSet>
      <dgm:spPr/>
      <dgm:t>
        <a:bodyPr/>
        <a:lstStyle/>
        <a:p>
          <a:endParaRPr lang="ru-RU"/>
        </a:p>
      </dgm:t>
    </dgm:pt>
    <dgm:pt modelId="{1F36B4B4-90A6-464A-8EA4-AFEDCB3D6890}" type="pres">
      <dgm:prSet presAssocID="{8C860D3E-0F0C-4942-8B03-AD34DD08FD02}" presName="diamond" presStyleLbl="bgShp" presStyleIdx="0" presStyleCnt="1"/>
      <dgm:spPr/>
    </dgm:pt>
    <dgm:pt modelId="{14FB7691-8AE9-40F5-8FC7-C744968AD483}" type="pres">
      <dgm:prSet presAssocID="{8C860D3E-0F0C-4942-8B03-AD34DD08FD02}" presName="quad1" presStyleLbl="node1" presStyleIdx="0" presStyleCnt="4">
        <dgm:presLayoutVars>
          <dgm:chMax val="0"/>
          <dgm:chPref val="0"/>
          <dgm:bulletEnabled val="1"/>
        </dgm:presLayoutVars>
      </dgm:prSet>
      <dgm:spPr/>
      <dgm:t>
        <a:bodyPr/>
        <a:lstStyle/>
        <a:p>
          <a:endParaRPr lang="ru-RU"/>
        </a:p>
      </dgm:t>
    </dgm:pt>
    <dgm:pt modelId="{1C7B2EFE-8E5D-4520-A416-8A9BD413FB5F}" type="pres">
      <dgm:prSet presAssocID="{8C860D3E-0F0C-4942-8B03-AD34DD08FD02}" presName="quad2" presStyleLbl="node1" presStyleIdx="1" presStyleCnt="4">
        <dgm:presLayoutVars>
          <dgm:chMax val="0"/>
          <dgm:chPref val="0"/>
          <dgm:bulletEnabled val="1"/>
        </dgm:presLayoutVars>
      </dgm:prSet>
      <dgm:spPr/>
      <dgm:t>
        <a:bodyPr/>
        <a:lstStyle/>
        <a:p>
          <a:endParaRPr lang="ru-RU"/>
        </a:p>
      </dgm:t>
    </dgm:pt>
    <dgm:pt modelId="{A99D2C3C-8538-4E77-828E-ABDC0F976E8F}" type="pres">
      <dgm:prSet presAssocID="{8C860D3E-0F0C-4942-8B03-AD34DD08FD02}" presName="quad3" presStyleLbl="node1" presStyleIdx="2" presStyleCnt="4">
        <dgm:presLayoutVars>
          <dgm:chMax val="0"/>
          <dgm:chPref val="0"/>
          <dgm:bulletEnabled val="1"/>
        </dgm:presLayoutVars>
      </dgm:prSet>
      <dgm:spPr/>
      <dgm:t>
        <a:bodyPr/>
        <a:lstStyle/>
        <a:p>
          <a:endParaRPr lang="ru-RU"/>
        </a:p>
      </dgm:t>
    </dgm:pt>
    <dgm:pt modelId="{1F20BC51-067B-42AF-8AFC-82A7CCF9FCB4}" type="pres">
      <dgm:prSet presAssocID="{8C860D3E-0F0C-4942-8B03-AD34DD08FD02}" presName="quad4" presStyleLbl="node1" presStyleIdx="3" presStyleCnt="4">
        <dgm:presLayoutVars>
          <dgm:chMax val="0"/>
          <dgm:chPref val="0"/>
          <dgm:bulletEnabled val="1"/>
        </dgm:presLayoutVars>
      </dgm:prSet>
      <dgm:spPr/>
      <dgm:t>
        <a:bodyPr/>
        <a:lstStyle/>
        <a:p>
          <a:endParaRPr lang="ru-RU"/>
        </a:p>
      </dgm:t>
    </dgm:pt>
  </dgm:ptLst>
  <dgm:cxnLst>
    <dgm:cxn modelId="{C34A707F-48B4-41E1-B7AF-6FBC78B89467}" type="presOf" srcId="{425F137C-7EF7-46A4-9649-5F775DBAB3FF}" destId="{14FB7691-8AE9-40F5-8FC7-C744968AD483}" srcOrd="0" destOrd="0" presId="urn:microsoft.com/office/officeart/2005/8/layout/matrix3"/>
    <dgm:cxn modelId="{6A875345-A12F-4878-A77F-C0D6F95A700A}" type="presOf" srcId="{8C860D3E-0F0C-4942-8B03-AD34DD08FD02}" destId="{F6FA435C-2996-4209-A00D-3E6B52660C12}" srcOrd="0" destOrd="0" presId="urn:microsoft.com/office/officeart/2005/8/layout/matrix3"/>
    <dgm:cxn modelId="{C69C3A18-7061-4EB6-9131-9951F9E4B5A7}" type="presOf" srcId="{67C8B2CA-9A31-44F4-B244-0CAF49FA88D7}" destId="{1F20BC51-067B-42AF-8AFC-82A7CCF9FCB4}" srcOrd="0" destOrd="0" presId="urn:microsoft.com/office/officeart/2005/8/layout/matrix3"/>
    <dgm:cxn modelId="{DE4C6B14-2519-4252-82F4-4F98FCFF0A11}" srcId="{8C860D3E-0F0C-4942-8B03-AD34DD08FD02}" destId="{DA47CE78-BB37-4AF4-BC17-97A28B0089D1}" srcOrd="1" destOrd="0" parTransId="{9E50B003-B998-4081-A002-925E882D6C7A}" sibTransId="{C914B167-04D7-4734-BF1F-EFAA65BE6871}"/>
    <dgm:cxn modelId="{E3E38A02-C0D8-4AD7-8BAA-D40B02CEC214}" srcId="{8C860D3E-0F0C-4942-8B03-AD34DD08FD02}" destId="{D3C0DA31-7700-4726-AB31-E0EB451EE10A}" srcOrd="4" destOrd="0" parTransId="{B1FED629-0E2E-4D99-833A-371D8AAE23D0}" sibTransId="{B31E1E75-0136-44BA-B32B-1208F19BC960}"/>
    <dgm:cxn modelId="{3BE6B878-7F00-433B-B24A-AA40C250C58D}" srcId="{8C860D3E-0F0C-4942-8B03-AD34DD08FD02}" destId="{67C8B2CA-9A31-44F4-B244-0CAF49FA88D7}" srcOrd="3" destOrd="0" parTransId="{269043DC-C94E-453E-9298-4BA4FFFABCED}" sibTransId="{14195911-D675-4149-870A-248FE2019A05}"/>
    <dgm:cxn modelId="{EB4BFF5C-B7F1-41FD-8214-4BCF9934AE48}" type="presOf" srcId="{7F73A800-898F-4540-9B12-A83B8859F515}" destId="{A99D2C3C-8538-4E77-828E-ABDC0F976E8F}" srcOrd="0" destOrd="0" presId="urn:microsoft.com/office/officeart/2005/8/layout/matrix3"/>
    <dgm:cxn modelId="{D6619448-A23A-4BB4-A18A-C86912592635}" srcId="{8C860D3E-0F0C-4942-8B03-AD34DD08FD02}" destId="{425F137C-7EF7-46A4-9649-5F775DBAB3FF}" srcOrd="0" destOrd="0" parTransId="{58DF8E5F-A6F3-4BCF-BB68-F666D5D7B3AF}" sibTransId="{085A5303-5458-4952-A479-BC59CDBDBED4}"/>
    <dgm:cxn modelId="{90C9AA9D-090E-4E89-BE51-C1E7EFAC8796}" srcId="{8C860D3E-0F0C-4942-8B03-AD34DD08FD02}" destId="{F37FCE4A-9C9F-412F-81C8-7F816C889936}" srcOrd="5" destOrd="0" parTransId="{6D3A887D-2FE3-44CD-AB2F-B8B951F011C7}" sibTransId="{F58E6558-08DD-432A-9D11-217818FA6B64}"/>
    <dgm:cxn modelId="{2EB133CE-EC6A-43E7-8B09-57E658246643}" srcId="{8C860D3E-0F0C-4942-8B03-AD34DD08FD02}" destId="{7F73A800-898F-4540-9B12-A83B8859F515}" srcOrd="2" destOrd="0" parTransId="{A41FA1CC-751F-4148-ABEC-E5CEEC2A0A97}" sibTransId="{632EC33E-BF80-4616-B901-B87DC00177AD}"/>
    <dgm:cxn modelId="{4F1D23D6-F890-4D7B-9D14-E0A5CB5ABCDC}" type="presOf" srcId="{DA47CE78-BB37-4AF4-BC17-97A28B0089D1}" destId="{1C7B2EFE-8E5D-4520-A416-8A9BD413FB5F}" srcOrd="0" destOrd="0" presId="urn:microsoft.com/office/officeart/2005/8/layout/matrix3"/>
    <dgm:cxn modelId="{D1AE906F-8740-48A3-AA4F-B382478A6933}" type="presParOf" srcId="{F6FA435C-2996-4209-A00D-3E6B52660C12}" destId="{1F36B4B4-90A6-464A-8EA4-AFEDCB3D6890}" srcOrd="0" destOrd="0" presId="urn:microsoft.com/office/officeart/2005/8/layout/matrix3"/>
    <dgm:cxn modelId="{186B6F77-DC68-4F83-A976-A4E3FD808044}" type="presParOf" srcId="{F6FA435C-2996-4209-A00D-3E6B52660C12}" destId="{14FB7691-8AE9-40F5-8FC7-C744968AD483}" srcOrd="1" destOrd="0" presId="urn:microsoft.com/office/officeart/2005/8/layout/matrix3"/>
    <dgm:cxn modelId="{EAC160EC-9254-4A81-BD77-E60500ECC2AE}" type="presParOf" srcId="{F6FA435C-2996-4209-A00D-3E6B52660C12}" destId="{1C7B2EFE-8E5D-4520-A416-8A9BD413FB5F}" srcOrd="2" destOrd="0" presId="urn:microsoft.com/office/officeart/2005/8/layout/matrix3"/>
    <dgm:cxn modelId="{0609D317-122F-48E1-BE89-700C66E168A9}" type="presParOf" srcId="{F6FA435C-2996-4209-A00D-3E6B52660C12}" destId="{A99D2C3C-8538-4E77-828E-ABDC0F976E8F}" srcOrd="3" destOrd="0" presId="urn:microsoft.com/office/officeart/2005/8/layout/matrix3"/>
    <dgm:cxn modelId="{4F2C695D-6634-441B-A0D2-3B448FC0DCDD}" type="presParOf" srcId="{F6FA435C-2996-4209-A00D-3E6B52660C12}" destId="{1F20BC51-067B-42AF-8AFC-82A7CCF9FCB4}" srcOrd="4" destOrd="0" presId="urn:microsoft.com/office/officeart/2005/8/layout/matrix3"/>
  </dgm:cxnLst>
  <dgm:bg/>
  <dgm:whole/>
</dgm:dataModel>
</file>

<file path=ppt/diagrams/data5.xml><?xml version="1.0" encoding="utf-8"?>
<dgm:dataModel xmlns:dgm="http://schemas.openxmlformats.org/drawingml/2006/diagram" xmlns:a="http://schemas.openxmlformats.org/drawingml/2006/main">
  <dgm:ptLst>
    <dgm:pt modelId="{86169F20-00C9-47E2-AE69-E7F251D7E379}"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ru-RU"/>
        </a:p>
      </dgm:t>
    </dgm:pt>
    <dgm:pt modelId="{B297EE45-22C1-4CBF-8571-FD92BF21E16E}">
      <dgm:prSet phldrT="[Текст]" custT="1"/>
      <dgm:spPr/>
      <dgm:t>
        <a:bodyPr/>
        <a:lstStyle/>
        <a:p>
          <a:r>
            <a:rPr lang="ru-RU" sz="1050" dirty="0" smtClean="0"/>
            <a:t>Индивидуальная  работа в режимные  моменты</a:t>
          </a:r>
          <a:endParaRPr lang="ru-RU" sz="1050" dirty="0"/>
        </a:p>
      </dgm:t>
    </dgm:pt>
    <dgm:pt modelId="{FBC91D1D-AC84-4E61-95D7-294F2BE4CE9A}" type="parTrans" cxnId="{D58DC3F8-15C1-42D7-AFA9-AE409BE1C714}">
      <dgm:prSet/>
      <dgm:spPr/>
      <dgm:t>
        <a:bodyPr/>
        <a:lstStyle/>
        <a:p>
          <a:endParaRPr lang="ru-RU"/>
        </a:p>
      </dgm:t>
    </dgm:pt>
    <dgm:pt modelId="{142ACAD5-35A7-40F8-BB15-858C8A9A382A}" type="sibTrans" cxnId="{D58DC3F8-15C1-42D7-AFA9-AE409BE1C714}">
      <dgm:prSet/>
      <dgm:spPr/>
      <dgm:t>
        <a:bodyPr/>
        <a:lstStyle/>
        <a:p>
          <a:endParaRPr lang="ru-RU"/>
        </a:p>
      </dgm:t>
    </dgm:pt>
    <dgm:pt modelId="{F4C70246-A72C-49C3-9A3B-F04FBBE8E270}">
      <dgm:prSet phldrT="[Текст]"/>
      <dgm:spPr/>
      <dgm:t>
        <a:bodyPr/>
        <a:lstStyle/>
        <a:p>
          <a:r>
            <a:rPr lang="ru-RU" dirty="0" smtClean="0"/>
            <a:t>Режимные моменты</a:t>
          </a:r>
          <a:endParaRPr lang="ru-RU" dirty="0"/>
        </a:p>
      </dgm:t>
    </dgm:pt>
    <dgm:pt modelId="{48AA0112-0DB2-4DF9-8289-34997CC849EB}" type="parTrans" cxnId="{4F5FBDAF-06EC-43E7-8424-9CEA1D34E5E8}">
      <dgm:prSet/>
      <dgm:spPr/>
      <dgm:t>
        <a:bodyPr/>
        <a:lstStyle/>
        <a:p>
          <a:endParaRPr lang="ru-RU"/>
        </a:p>
      </dgm:t>
    </dgm:pt>
    <dgm:pt modelId="{7D1F02B6-AFD1-4D85-AC5A-1172698F4050}" type="sibTrans" cxnId="{4F5FBDAF-06EC-43E7-8424-9CEA1D34E5E8}">
      <dgm:prSet/>
      <dgm:spPr/>
      <dgm:t>
        <a:bodyPr/>
        <a:lstStyle/>
        <a:p>
          <a:endParaRPr lang="ru-RU"/>
        </a:p>
      </dgm:t>
    </dgm:pt>
    <dgm:pt modelId="{85A44BC0-6BB8-442A-A696-81E224CA8D76}">
      <dgm:prSet phldrT="[Текст]"/>
      <dgm:spPr/>
      <dgm:t>
        <a:bodyPr/>
        <a:lstStyle/>
        <a:p>
          <a:r>
            <a:rPr lang="ru-RU" dirty="0" smtClean="0"/>
            <a:t>Музыкальные занятия</a:t>
          </a:r>
        </a:p>
        <a:p>
          <a:r>
            <a:rPr lang="ru-RU" dirty="0" smtClean="0"/>
            <a:t> (часть занятия)</a:t>
          </a:r>
          <a:endParaRPr lang="ru-RU" dirty="0"/>
        </a:p>
      </dgm:t>
    </dgm:pt>
    <dgm:pt modelId="{F9B0749B-7DEF-41EB-BAE3-F1438A05B020}" type="parTrans" cxnId="{6608D29F-A657-428D-934C-1623B843F7D0}">
      <dgm:prSet/>
      <dgm:spPr/>
      <dgm:t>
        <a:bodyPr/>
        <a:lstStyle/>
        <a:p>
          <a:endParaRPr lang="ru-RU"/>
        </a:p>
      </dgm:t>
    </dgm:pt>
    <dgm:pt modelId="{18C197A2-8563-4D90-9605-F959B88FBAAF}" type="sibTrans" cxnId="{6608D29F-A657-428D-934C-1623B843F7D0}">
      <dgm:prSet/>
      <dgm:spPr/>
      <dgm:t>
        <a:bodyPr/>
        <a:lstStyle/>
        <a:p>
          <a:endParaRPr lang="ru-RU"/>
        </a:p>
      </dgm:t>
    </dgm:pt>
    <dgm:pt modelId="{5A5F24DA-424C-48A4-BC93-8A8D9693444C}">
      <dgm:prSet phldrT="[Текст]"/>
      <dgm:spPr/>
      <dgm:t>
        <a:bodyPr/>
        <a:lstStyle/>
        <a:p>
          <a:r>
            <a:rPr lang="ru-RU" dirty="0" smtClean="0"/>
            <a:t>Часть НОД</a:t>
          </a:r>
        </a:p>
        <a:p>
          <a:r>
            <a:rPr lang="ru-RU" dirty="0" smtClean="0"/>
            <a:t> (5-7 мин.) по другим областям </a:t>
          </a:r>
          <a:endParaRPr lang="ru-RU" dirty="0"/>
        </a:p>
      </dgm:t>
    </dgm:pt>
    <dgm:pt modelId="{8E1A3724-3E67-4A04-9F48-C5B340350A46}" type="parTrans" cxnId="{6430FF40-D1E2-4EBE-8FA8-A23CBCE9847A}">
      <dgm:prSet/>
      <dgm:spPr/>
      <dgm:t>
        <a:bodyPr/>
        <a:lstStyle/>
        <a:p>
          <a:endParaRPr lang="ru-RU"/>
        </a:p>
      </dgm:t>
    </dgm:pt>
    <dgm:pt modelId="{4CE6C380-64E4-4EAA-8A95-C4A9ECAB9860}" type="sibTrans" cxnId="{6430FF40-D1E2-4EBE-8FA8-A23CBCE9847A}">
      <dgm:prSet/>
      <dgm:spPr/>
      <dgm:t>
        <a:bodyPr/>
        <a:lstStyle/>
        <a:p>
          <a:endParaRPr lang="ru-RU"/>
        </a:p>
      </dgm:t>
    </dgm:pt>
    <dgm:pt modelId="{B27862F3-681A-4BD9-9E85-9D15B88722CC}">
      <dgm:prSet phldrT="[Текст]" custT="1"/>
      <dgm:spPr/>
      <dgm:t>
        <a:bodyPr/>
        <a:lstStyle/>
        <a:p>
          <a:r>
            <a:rPr lang="ru-RU" sz="1050" dirty="0" err="1" smtClean="0"/>
            <a:t>специальноеНОД</a:t>
          </a:r>
          <a:endParaRPr lang="ru-RU" sz="1050" dirty="0" smtClean="0"/>
        </a:p>
        <a:p>
          <a:r>
            <a:rPr lang="ru-RU" sz="1050" dirty="0" smtClean="0"/>
            <a:t>1 раз </a:t>
          </a:r>
        </a:p>
        <a:p>
          <a:r>
            <a:rPr lang="ru-RU" sz="1050" dirty="0" smtClean="0"/>
            <a:t>в месяц</a:t>
          </a:r>
        </a:p>
        <a:p>
          <a:r>
            <a:rPr lang="ru-RU" sz="1050" dirty="0" smtClean="0"/>
            <a:t> (8-9 раз в году</a:t>
          </a:r>
          <a:r>
            <a:rPr lang="ru-RU" sz="800" dirty="0" smtClean="0"/>
            <a:t>)</a:t>
          </a:r>
          <a:endParaRPr lang="ru-RU" sz="800" dirty="0"/>
        </a:p>
      </dgm:t>
    </dgm:pt>
    <dgm:pt modelId="{0A304209-E316-4E1B-AEFC-D4A5592FC75E}" type="sibTrans" cxnId="{3B30F8C4-DBAC-4D7B-8FDE-E9DCE7218984}">
      <dgm:prSet/>
      <dgm:spPr/>
      <dgm:t>
        <a:bodyPr/>
        <a:lstStyle/>
        <a:p>
          <a:endParaRPr lang="ru-RU"/>
        </a:p>
      </dgm:t>
    </dgm:pt>
    <dgm:pt modelId="{8C478CD9-6CFB-4C23-B344-DD5077B96054}" type="parTrans" cxnId="{3B30F8C4-DBAC-4D7B-8FDE-E9DCE7218984}">
      <dgm:prSet/>
      <dgm:spPr/>
      <dgm:t>
        <a:bodyPr/>
        <a:lstStyle/>
        <a:p>
          <a:endParaRPr lang="ru-RU"/>
        </a:p>
      </dgm:t>
    </dgm:pt>
    <dgm:pt modelId="{A9D054C8-C186-48E9-9AA2-B5BA601608F4}">
      <dgm:prSet phldrT="[Текст]" custT="1"/>
      <dgm:spPr/>
      <dgm:t>
        <a:bodyPr/>
        <a:lstStyle/>
        <a:p>
          <a:r>
            <a:rPr lang="ru-RU" sz="1050" dirty="0" smtClean="0"/>
            <a:t>Интегрированная НОД со специалистами </a:t>
          </a:r>
          <a:endParaRPr lang="ru-RU" sz="1050" dirty="0"/>
        </a:p>
      </dgm:t>
    </dgm:pt>
    <dgm:pt modelId="{F543FC9D-E78F-4CD2-90F6-A9B08C7C9174}" type="parTrans" cxnId="{9168F7E2-7E23-4A6A-B97B-B62EAAB12C46}">
      <dgm:prSet/>
      <dgm:spPr/>
      <dgm:t>
        <a:bodyPr/>
        <a:lstStyle/>
        <a:p>
          <a:endParaRPr lang="ru-RU"/>
        </a:p>
      </dgm:t>
    </dgm:pt>
    <dgm:pt modelId="{AC0E329A-762E-412F-9E67-DF26F20C1721}" type="sibTrans" cxnId="{9168F7E2-7E23-4A6A-B97B-B62EAAB12C46}">
      <dgm:prSet/>
      <dgm:spPr/>
      <dgm:t>
        <a:bodyPr/>
        <a:lstStyle/>
        <a:p>
          <a:endParaRPr lang="ru-RU"/>
        </a:p>
      </dgm:t>
    </dgm:pt>
    <dgm:pt modelId="{6FE34E94-0A45-4B33-9699-C37B237A04A5}" type="pres">
      <dgm:prSet presAssocID="{86169F20-00C9-47E2-AE69-E7F251D7E379}" presName="cycle" presStyleCnt="0">
        <dgm:presLayoutVars>
          <dgm:dir/>
          <dgm:resizeHandles val="exact"/>
        </dgm:presLayoutVars>
      </dgm:prSet>
      <dgm:spPr/>
      <dgm:t>
        <a:bodyPr/>
        <a:lstStyle/>
        <a:p>
          <a:endParaRPr lang="ru-RU"/>
        </a:p>
      </dgm:t>
    </dgm:pt>
    <dgm:pt modelId="{CB82EF61-33C2-4DCB-B5BE-3D190DA16772}" type="pres">
      <dgm:prSet presAssocID="{B27862F3-681A-4BD9-9E85-9D15B88722CC}" presName="node" presStyleLbl="node1" presStyleIdx="0" presStyleCnt="6">
        <dgm:presLayoutVars>
          <dgm:bulletEnabled val="1"/>
        </dgm:presLayoutVars>
      </dgm:prSet>
      <dgm:spPr/>
      <dgm:t>
        <a:bodyPr/>
        <a:lstStyle/>
        <a:p>
          <a:endParaRPr lang="ru-RU"/>
        </a:p>
      </dgm:t>
    </dgm:pt>
    <dgm:pt modelId="{BE2792A6-0246-49FB-A09C-D96024098AF5}" type="pres">
      <dgm:prSet presAssocID="{0A304209-E316-4E1B-AEFC-D4A5592FC75E}" presName="sibTrans" presStyleLbl="sibTrans2D1" presStyleIdx="0" presStyleCnt="6"/>
      <dgm:spPr/>
      <dgm:t>
        <a:bodyPr/>
        <a:lstStyle/>
        <a:p>
          <a:endParaRPr lang="ru-RU"/>
        </a:p>
      </dgm:t>
    </dgm:pt>
    <dgm:pt modelId="{8D73D0EF-58AA-4792-9981-FF3CE97525CA}" type="pres">
      <dgm:prSet presAssocID="{0A304209-E316-4E1B-AEFC-D4A5592FC75E}" presName="connectorText" presStyleLbl="sibTrans2D1" presStyleIdx="0" presStyleCnt="6"/>
      <dgm:spPr/>
      <dgm:t>
        <a:bodyPr/>
        <a:lstStyle/>
        <a:p>
          <a:endParaRPr lang="ru-RU"/>
        </a:p>
      </dgm:t>
    </dgm:pt>
    <dgm:pt modelId="{DEDEDE26-AF2D-46C5-91E1-39FF81571EB8}" type="pres">
      <dgm:prSet presAssocID="{B297EE45-22C1-4CBF-8571-FD92BF21E16E}" presName="node" presStyleLbl="node1" presStyleIdx="1" presStyleCnt="6" custRadScaleRad="99964" custRadScaleInc="-1225">
        <dgm:presLayoutVars>
          <dgm:bulletEnabled val="1"/>
        </dgm:presLayoutVars>
      </dgm:prSet>
      <dgm:spPr/>
      <dgm:t>
        <a:bodyPr/>
        <a:lstStyle/>
        <a:p>
          <a:endParaRPr lang="ru-RU"/>
        </a:p>
      </dgm:t>
    </dgm:pt>
    <dgm:pt modelId="{58788B67-FC21-4FBD-8957-06B273293789}" type="pres">
      <dgm:prSet presAssocID="{142ACAD5-35A7-40F8-BB15-858C8A9A382A}" presName="sibTrans" presStyleLbl="sibTrans2D1" presStyleIdx="1" presStyleCnt="6"/>
      <dgm:spPr/>
      <dgm:t>
        <a:bodyPr/>
        <a:lstStyle/>
        <a:p>
          <a:endParaRPr lang="ru-RU"/>
        </a:p>
      </dgm:t>
    </dgm:pt>
    <dgm:pt modelId="{2DFE1460-2D6E-43D3-91BE-C79D360C0007}" type="pres">
      <dgm:prSet presAssocID="{142ACAD5-35A7-40F8-BB15-858C8A9A382A}" presName="connectorText" presStyleLbl="sibTrans2D1" presStyleIdx="1" presStyleCnt="6"/>
      <dgm:spPr/>
      <dgm:t>
        <a:bodyPr/>
        <a:lstStyle/>
        <a:p>
          <a:endParaRPr lang="ru-RU"/>
        </a:p>
      </dgm:t>
    </dgm:pt>
    <dgm:pt modelId="{255F393F-F750-4BDD-844A-5BB92F6F5C4A}" type="pres">
      <dgm:prSet presAssocID="{F4C70246-A72C-49C3-9A3B-F04FBBE8E270}" presName="node" presStyleLbl="node1" presStyleIdx="2" presStyleCnt="6">
        <dgm:presLayoutVars>
          <dgm:bulletEnabled val="1"/>
        </dgm:presLayoutVars>
      </dgm:prSet>
      <dgm:spPr/>
      <dgm:t>
        <a:bodyPr/>
        <a:lstStyle/>
        <a:p>
          <a:endParaRPr lang="ru-RU"/>
        </a:p>
      </dgm:t>
    </dgm:pt>
    <dgm:pt modelId="{CF1BD4FC-5161-4447-BD51-14BA8CE529F8}" type="pres">
      <dgm:prSet presAssocID="{7D1F02B6-AFD1-4D85-AC5A-1172698F4050}" presName="sibTrans" presStyleLbl="sibTrans2D1" presStyleIdx="2" presStyleCnt="6"/>
      <dgm:spPr/>
      <dgm:t>
        <a:bodyPr/>
        <a:lstStyle/>
        <a:p>
          <a:endParaRPr lang="ru-RU"/>
        </a:p>
      </dgm:t>
    </dgm:pt>
    <dgm:pt modelId="{4CB0C334-7355-4E01-B4CF-BDAD2124F2B7}" type="pres">
      <dgm:prSet presAssocID="{7D1F02B6-AFD1-4D85-AC5A-1172698F4050}" presName="connectorText" presStyleLbl="sibTrans2D1" presStyleIdx="2" presStyleCnt="6"/>
      <dgm:spPr/>
      <dgm:t>
        <a:bodyPr/>
        <a:lstStyle/>
        <a:p>
          <a:endParaRPr lang="ru-RU"/>
        </a:p>
      </dgm:t>
    </dgm:pt>
    <dgm:pt modelId="{7977FEAF-E407-406C-8670-8E4150FB408F}" type="pres">
      <dgm:prSet presAssocID="{85A44BC0-6BB8-442A-A696-81E224CA8D76}" presName="node" presStyleLbl="node1" presStyleIdx="3" presStyleCnt="6">
        <dgm:presLayoutVars>
          <dgm:bulletEnabled val="1"/>
        </dgm:presLayoutVars>
      </dgm:prSet>
      <dgm:spPr/>
      <dgm:t>
        <a:bodyPr/>
        <a:lstStyle/>
        <a:p>
          <a:endParaRPr lang="ru-RU"/>
        </a:p>
      </dgm:t>
    </dgm:pt>
    <dgm:pt modelId="{59C0DEBB-A527-4D12-8D53-63FC677F5796}" type="pres">
      <dgm:prSet presAssocID="{18C197A2-8563-4D90-9605-F959B88FBAAF}" presName="sibTrans" presStyleLbl="sibTrans2D1" presStyleIdx="3" presStyleCnt="6"/>
      <dgm:spPr/>
      <dgm:t>
        <a:bodyPr/>
        <a:lstStyle/>
        <a:p>
          <a:endParaRPr lang="ru-RU"/>
        </a:p>
      </dgm:t>
    </dgm:pt>
    <dgm:pt modelId="{08A7B5DD-AB2C-42A1-A367-EF7804FB2ED1}" type="pres">
      <dgm:prSet presAssocID="{18C197A2-8563-4D90-9605-F959B88FBAAF}" presName="connectorText" presStyleLbl="sibTrans2D1" presStyleIdx="3" presStyleCnt="6"/>
      <dgm:spPr/>
      <dgm:t>
        <a:bodyPr/>
        <a:lstStyle/>
        <a:p>
          <a:endParaRPr lang="ru-RU"/>
        </a:p>
      </dgm:t>
    </dgm:pt>
    <dgm:pt modelId="{A0B66295-1A54-4032-AB42-4176EF78CDE6}" type="pres">
      <dgm:prSet presAssocID="{5A5F24DA-424C-48A4-BC93-8A8D9693444C}" presName="node" presStyleLbl="node1" presStyleIdx="4" presStyleCnt="6">
        <dgm:presLayoutVars>
          <dgm:bulletEnabled val="1"/>
        </dgm:presLayoutVars>
      </dgm:prSet>
      <dgm:spPr/>
      <dgm:t>
        <a:bodyPr/>
        <a:lstStyle/>
        <a:p>
          <a:endParaRPr lang="ru-RU"/>
        </a:p>
      </dgm:t>
    </dgm:pt>
    <dgm:pt modelId="{8BF2F067-C03C-4E52-A1C4-01C83AB03905}" type="pres">
      <dgm:prSet presAssocID="{4CE6C380-64E4-4EAA-8A95-C4A9ECAB9860}" presName="sibTrans" presStyleLbl="sibTrans2D1" presStyleIdx="4" presStyleCnt="6"/>
      <dgm:spPr/>
      <dgm:t>
        <a:bodyPr/>
        <a:lstStyle/>
        <a:p>
          <a:endParaRPr lang="ru-RU"/>
        </a:p>
      </dgm:t>
    </dgm:pt>
    <dgm:pt modelId="{FF9BB56A-0F90-43FB-80B8-BF1E377E8480}" type="pres">
      <dgm:prSet presAssocID="{4CE6C380-64E4-4EAA-8A95-C4A9ECAB9860}" presName="connectorText" presStyleLbl="sibTrans2D1" presStyleIdx="4" presStyleCnt="6"/>
      <dgm:spPr/>
      <dgm:t>
        <a:bodyPr/>
        <a:lstStyle/>
        <a:p>
          <a:endParaRPr lang="ru-RU"/>
        </a:p>
      </dgm:t>
    </dgm:pt>
    <dgm:pt modelId="{ADBF095A-BE89-44C5-8ACB-F5119754AFEC}" type="pres">
      <dgm:prSet presAssocID="{A9D054C8-C186-48E9-9AA2-B5BA601608F4}" presName="node" presStyleLbl="node1" presStyleIdx="5" presStyleCnt="6" custRadScaleRad="99964" custRadScaleInc="-1225">
        <dgm:presLayoutVars>
          <dgm:bulletEnabled val="1"/>
        </dgm:presLayoutVars>
      </dgm:prSet>
      <dgm:spPr/>
      <dgm:t>
        <a:bodyPr/>
        <a:lstStyle/>
        <a:p>
          <a:endParaRPr lang="ru-RU"/>
        </a:p>
      </dgm:t>
    </dgm:pt>
    <dgm:pt modelId="{CB0A0831-4ADB-4A83-B4FE-BE8D87D2AE73}" type="pres">
      <dgm:prSet presAssocID="{AC0E329A-762E-412F-9E67-DF26F20C1721}" presName="sibTrans" presStyleLbl="sibTrans2D1" presStyleIdx="5" presStyleCnt="6"/>
      <dgm:spPr/>
      <dgm:t>
        <a:bodyPr/>
        <a:lstStyle/>
        <a:p>
          <a:endParaRPr lang="ru-RU"/>
        </a:p>
      </dgm:t>
    </dgm:pt>
    <dgm:pt modelId="{0997672C-CD5F-4524-8688-E02604B49332}" type="pres">
      <dgm:prSet presAssocID="{AC0E329A-762E-412F-9E67-DF26F20C1721}" presName="connectorText" presStyleLbl="sibTrans2D1" presStyleIdx="5" presStyleCnt="6"/>
      <dgm:spPr/>
      <dgm:t>
        <a:bodyPr/>
        <a:lstStyle/>
        <a:p>
          <a:endParaRPr lang="ru-RU"/>
        </a:p>
      </dgm:t>
    </dgm:pt>
  </dgm:ptLst>
  <dgm:cxnLst>
    <dgm:cxn modelId="{923F4F1E-0C82-41ED-81D0-16A019B0A128}" type="presOf" srcId="{142ACAD5-35A7-40F8-BB15-858C8A9A382A}" destId="{58788B67-FC21-4FBD-8957-06B273293789}" srcOrd="0" destOrd="0" presId="urn:microsoft.com/office/officeart/2005/8/layout/cycle2"/>
    <dgm:cxn modelId="{FFC72F63-4BF2-481F-AF0B-7E341A109F77}" type="presOf" srcId="{AC0E329A-762E-412F-9E67-DF26F20C1721}" destId="{CB0A0831-4ADB-4A83-B4FE-BE8D87D2AE73}" srcOrd="0" destOrd="0" presId="urn:microsoft.com/office/officeart/2005/8/layout/cycle2"/>
    <dgm:cxn modelId="{1CB93889-150B-4967-B054-C9A1BEF2ACF3}" type="presOf" srcId="{18C197A2-8563-4D90-9605-F959B88FBAAF}" destId="{59C0DEBB-A527-4D12-8D53-63FC677F5796}" srcOrd="0" destOrd="0" presId="urn:microsoft.com/office/officeart/2005/8/layout/cycle2"/>
    <dgm:cxn modelId="{9B67DF88-CA50-4188-8D4E-10056489858F}" type="presOf" srcId="{142ACAD5-35A7-40F8-BB15-858C8A9A382A}" destId="{2DFE1460-2D6E-43D3-91BE-C79D360C0007}" srcOrd="1" destOrd="0" presId="urn:microsoft.com/office/officeart/2005/8/layout/cycle2"/>
    <dgm:cxn modelId="{2F9A8A55-05B4-4040-8DA1-19B742B3CC2A}" type="presOf" srcId="{A9D054C8-C186-48E9-9AA2-B5BA601608F4}" destId="{ADBF095A-BE89-44C5-8ACB-F5119754AFEC}" srcOrd="0" destOrd="0" presId="urn:microsoft.com/office/officeart/2005/8/layout/cycle2"/>
    <dgm:cxn modelId="{2547506D-CB09-493E-AFCA-1AFAC5558656}" type="presOf" srcId="{B27862F3-681A-4BD9-9E85-9D15B88722CC}" destId="{CB82EF61-33C2-4DCB-B5BE-3D190DA16772}" srcOrd="0" destOrd="0" presId="urn:microsoft.com/office/officeart/2005/8/layout/cycle2"/>
    <dgm:cxn modelId="{6430FF40-D1E2-4EBE-8FA8-A23CBCE9847A}" srcId="{86169F20-00C9-47E2-AE69-E7F251D7E379}" destId="{5A5F24DA-424C-48A4-BC93-8A8D9693444C}" srcOrd="4" destOrd="0" parTransId="{8E1A3724-3E67-4A04-9F48-C5B340350A46}" sibTransId="{4CE6C380-64E4-4EAA-8A95-C4A9ECAB9860}"/>
    <dgm:cxn modelId="{34E79099-5B0E-410E-AD9D-25C941769094}" type="presOf" srcId="{5A5F24DA-424C-48A4-BC93-8A8D9693444C}" destId="{A0B66295-1A54-4032-AB42-4176EF78CDE6}" srcOrd="0" destOrd="0" presId="urn:microsoft.com/office/officeart/2005/8/layout/cycle2"/>
    <dgm:cxn modelId="{59471A55-6940-4FEC-9A0A-E119AC7CA708}" type="presOf" srcId="{4CE6C380-64E4-4EAA-8A95-C4A9ECAB9860}" destId="{8BF2F067-C03C-4E52-A1C4-01C83AB03905}" srcOrd="0" destOrd="0" presId="urn:microsoft.com/office/officeart/2005/8/layout/cycle2"/>
    <dgm:cxn modelId="{2B6CFD3B-EE1B-43D6-8C0B-20FB061059CA}" type="presOf" srcId="{0A304209-E316-4E1B-AEFC-D4A5592FC75E}" destId="{BE2792A6-0246-49FB-A09C-D96024098AF5}" srcOrd="0" destOrd="0" presId="urn:microsoft.com/office/officeart/2005/8/layout/cycle2"/>
    <dgm:cxn modelId="{407CD564-69CA-4192-831D-45BCAF2C467B}" type="presOf" srcId="{4CE6C380-64E4-4EAA-8A95-C4A9ECAB9860}" destId="{FF9BB56A-0F90-43FB-80B8-BF1E377E8480}" srcOrd="1" destOrd="0" presId="urn:microsoft.com/office/officeart/2005/8/layout/cycle2"/>
    <dgm:cxn modelId="{D8D408CA-B629-4641-AFB5-ECEC6ADD9CF7}" type="presOf" srcId="{86169F20-00C9-47E2-AE69-E7F251D7E379}" destId="{6FE34E94-0A45-4B33-9699-C37B237A04A5}" srcOrd="0" destOrd="0" presId="urn:microsoft.com/office/officeart/2005/8/layout/cycle2"/>
    <dgm:cxn modelId="{BDE952B1-B6BF-4C42-A3C1-0392B737042A}" type="presOf" srcId="{18C197A2-8563-4D90-9605-F959B88FBAAF}" destId="{08A7B5DD-AB2C-42A1-A367-EF7804FB2ED1}" srcOrd="1" destOrd="0" presId="urn:microsoft.com/office/officeart/2005/8/layout/cycle2"/>
    <dgm:cxn modelId="{4C8EA70B-DA5D-407C-A8BA-E44AA2C45823}" type="presOf" srcId="{7D1F02B6-AFD1-4D85-AC5A-1172698F4050}" destId="{CF1BD4FC-5161-4447-BD51-14BA8CE529F8}" srcOrd="0" destOrd="0" presId="urn:microsoft.com/office/officeart/2005/8/layout/cycle2"/>
    <dgm:cxn modelId="{D58DC3F8-15C1-42D7-AFA9-AE409BE1C714}" srcId="{86169F20-00C9-47E2-AE69-E7F251D7E379}" destId="{B297EE45-22C1-4CBF-8571-FD92BF21E16E}" srcOrd="1" destOrd="0" parTransId="{FBC91D1D-AC84-4E61-95D7-294F2BE4CE9A}" sibTransId="{142ACAD5-35A7-40F8-BB15-858C8A9A382A}"/>
    <dgm:cxn modelId="{C3D8AD33-FDBB-42DE-968B-4E5B5AAD523B}" type="presOf" srcId="{0A304209-E316-4E1B-AEFC-D4A5592FC75E}" destId="{8D73D0EF-58AA-4792-9981-FF3CE97525CA}" srcOrd="1" destOrd="0" presId="urn:microsoft.com/office/officeart/2005/8/layout/cycle2"/>
    <dgm:cxn modelId="{A15DB935-7B7B-42D4-8F3C-83A327935E81}" type="presOf" srcId="{B297EE45-22C1-4CBF-8571-FD92BF21E16E}" destId="{DEDEDE26-AF2D-46C5-91E1-39FF81571EB8}" srcOrd="0" destOrd="0" presId="urn:microsoft.com/office/officeart/2005/8/layout/cycle2"/>
    <dgm:cxn modelId="{6608D29F-A657-428D-934C-1623B843F7D0}" srcId="{86169F20-00C9-47E2-AE69-E7F251D7E379}" destId="{85A44BC0-6BB8-442A-A696-81E224CA8D76}" srcOrd="3" destOrd="0" parTransId="{F9B0749B-7DEF-41EB-BAE3-F1438A05B020}" sibTransId="{18C197A2-8563-4D90-9605-F959B88FBAAF}"/>
    <dgm:cxn modelId="{9168F7E2-7E23-4A6A-B97B-B62EAAB12C46}" srcId="{86169F20-00C9-47E2-AE69-E7F251D7E379}" destId="{A9D054C8-C186-48E9-9AA2-B5BA601608F4}" srcOrd="5" destOrd="0" parTransId="{F543FC9D-E78F-4CD2-90F6-A9B08C7C9174}" sibTransId="{AC0E329A-762E-412F-9E67-DF26F20C1721}"/>
    <dgm:cxn modelId="{68BC4F9E-B41C-4637-9B3B-2A0A19FF88F2}" type="presOf" srcId="{F4C70246-A72C-49C3-9A3B-F04FBBE8E270}" destId="{255F393F-F750-4BDD-844A-5BB92F6F5C4A}" srcOrd="0" destOrd="0" presId="urn:microsoft.com/office/officeart/2005/8/layout/cycle2"/>
    <dgm:cxn modelId="{972D56AC-4E2C-41DC-9085-C520F81386EC}" type="presOf" srcId="{7D1F02B6-AFD1-4D85-AC5A-1172698F4050}" destId="{4CB0C334-7355-4E01-B4CF-BDAD2124F2B7}" srcOrd="1" destOrd="0" presId="urn:microsoft.com/office/officeart/2005/8/layout/cycle2"/>
    <dgm:cxn modelId="{1127F498-DC2D-42FA-A3DD-E1BCB9756078}" type="presOf" srcId="{85A44BC0-6BB8-442A-A696-81E224CA8D76}" destId="{7977FEAF-E407-406C-8670-8E4150FB408F}" srcOrd="0" destOrd="0" presId="urn:microsoft.com/office/officeart/2005/8/layout/cycle2"/>
    <dgm:cxn modelId="{3B30F8C4-DBAC-4D7B-8FDE-E9DCE7218984}" srcId="{86169F20-00C9-47E2-AE69-E7F251D7E379}" destId="{B27862F3-681A-4BD9-9E85-9D15B88722CC}" srcOrd="0" destOrd="0" parTransId="{8C478CD9-6CFB-4C23-B344-DD5077B96054}" sibTransId="{0A304209-E316-4E1B-AEFC-D4A5592FC75E}"/>
    <dgm:cxn modelId="{4CB652B4-6DF0-407D-A43F-4070F01AFAC8}" type="presOf" srcId="{AC0E329A-762E-412F-9E67-DF26F20C1721}" destId="{0997672C-CD5F-4524-8688-E02604B49332}" srcOrd="1" destOrd="0" presId="urn:microsoft.com/office/officeart/2005/8/layout/cycle2"/>
    <dgm:cxn modelId="{4F5FBDAF-06EC-43E7-8424-9CEA1D34E5E8}" srcId="{86169F20-00C9-47E2-AE69-E7F251D7E379}" destId="{F4C70246-A72C-49C3-9A3B-F04FBBE8E270}" srcOrd="2" destOrd="0" parTransId="{48AA0112-0DB2-4DF9-8289-34997CC849EB}" sibTransId="{7D1F02B6-AFD1-4D85-AC5A-1172698F4050}"/>
    <dgm:cxn modelId="{4CAA244B-C605-4402-8FA3-C3DCA18FB4D2}" type="presParOf" srcId="{6FE34E94-0A45-4B33-9699-C37B237A04A5}" destId="{CB82EF61-33C2-4DCB-B5BE-3D190DA16772}" srcOrd="0" destOrd="0" presId="urn:microsoft.com/office/officeart/2005/8/layout/cycle2"/>
    <dgm:cxn modelId="{6E4B92D9-47D9-4129-9DC6-3EC0FF62FBA7}" type="presParOf" srcId="{6FE34E94-0A45-4B33-9699-C37B237A04A5}" destId="{BE2792A6-0246-49FB-A09C-D96024098AF5}" srcOrd="1" destOrd="0" presId="urn:microsoft.com/office/officeart/2005/8/layout/cycle2"/>
    <dgm:cxn modelId="{B50233D9-006A-4B59-8B44-8B730358863A}" type="presParOf" srcId="{BE2792A6-0246-49FB-A09C-D96024098AF5}" destId="{8D73D0EF-58AA-4792-9981-FF3CE97525CA}" srcOrd="0" destOrd="0" presId="urn:microsoft.com/office/officeart/2005/8/layout/cycle2"/>
    <dgm:cxn modelId="{ABBB6DBF-BC4F-41EF-8AB6-1B72923336CC}" type="presParOf" srcId="{6FE34E94-0A45-4B33-9699-C37B237A04A5}" destId="{DEDEDE26-AF2D-46C5-91E1-39FF81571EB8}" srcOrd="2" destOrd="0" presId="urn:microsoft.com/office/officeart/2005/8/layout/cycle2"/>
    <dgm:cxn modelId="{454CBF7A-6AF5-4143-BF96-4F3821846B3B}" type="presParOf" srcId="{6FE34E94-0A45-4B33-9699-C37B237A04A5}" destId="{58788B67-FC21-4FBD-8957-06B273293789}" srcOrd="3" destOrd="0" presId="urn:microsoft.com/office/officeart/2005/8/layout/cycle2"/>
    <dgm:cxn modelId="{F1F9808C-AA1B-48CE-B874-B5B637FC48A2}" type="presParOf" srcId="{58788B67-FC21-4FBD-8957-06B273293789}" destId="{2DFE1460-2D6E-43D3-91BE-C79D360C0007}" srcOrd="0" destOrd="0" presId="urn:microsoft.com/office/officeart/2005/8/layout/cycle2"/>
    <dgm:cxn modelId="{3B8A8D24-C09E-4C68-BC68-B49BF8E3F022}" type="presParOf" srcId="{6FE34E94-0A45-4B33-9699-C37B237A04A5}" destId="{255F393F-F750-4BDD-844A-5BB92F6F5C4A}" srcOrd="4" destOrd="0" presId="urn:microsoft.com/office/officeart/2005/8/layout/cycle2"/>
    <dgm:cxn modelId="{6C1BB7E7-2C15-49F9-91E5-4BCBB0A5C94E}" type="presParOf" srcId="{6FE34E94-0A45-4B33-9699-C37B237A04A5}" destId="{CF1BD4FC-5161-4447-BD51-14BA8CE529F8}" srcOrd="5" destOrd="0" presId="urn:microsoft.com/office/officeart/2005/8/layout/cycle2"/>
    <dgm:cxn modelId="{F219B11E-6F1B-4B06-A93F-CC0BFF8BEC19}" type="presParOf" srcId="{CF1BD4FC-5161-4447-BD51-14BA8CE529F8}" destId="{4CB0C334-7355-4E01-B4CF-BDAD2124F2B7}" srcOrd="0" destOrd="0" presId="urn:microsoft.com/office/officeart/2005/8/layout/cycle2"/>
    <dgm:cxn modelId="{64D29E18-657F-46A9-8D2B-22739DD35DFF}" type="presParOf" srcId="{6FE34E94-0A45-4B33-9699-C37B237A04A5}" destId="{7977FEAF-E407-406C-8670-8E4150FB408F}" srcOrd="6" destOrd="0" presId="urn:microsoft.com/office/officeart/2005/8/layout/cycle2"/>
    <dgm:cxn modelId="{F360E7B7-03A7-4632-BCA0-F6911D362794}" type="presParOf" srcId="{6FE34E94-0A45-4B33-9699-C37B237A04A5}" destId="{59C0DEBB-A527-4D12-8D53-63FC677F5796}" srcOrd="7" destOrd="0" presId="urn:microsoft.com/office/officeart/2005/8/layout/cycle2"/>
    <dgm:cxn modelId="{AA021D74-436A-46F5-8578-D54A8C232809}" type="presParOf" srcId="{59C0DEBB-A527-4D12-8D53-63FC677F5796}" destId="{08A7B5DD-AB2C-42A1-A367-EF7804FB2ED1}" srcOrd="0" destOrd="0" presId="urn:microsoft.com/office/officeart/2005/8/layout/cycle2"/>
    <dgm:cxn modelId="{72913A74-59AD-4778-835E-3DE00CC90EE6}" type="presParOf" srcId="{6FE34E94-0A45-4B33-9699-C37B237A04A5}" destId="{A0B66295-1A54-4032-AB42-4176EF78CDE6}" srcOrd="8" destOrd="0" presId="urn:microsoft.com/office/officeart/2005/8/layout/cycle2"/>
    <dgm:cxn modelId="{76114639-C8B7-4E65-BBDA-3EF5CD21BE37}" type="presParOf" srcId="{6FE34E94-0A45-4B33-9699-C37B237A04A5}" destId="{8BF2F067-C03C-4E52-A1C4-01C83AB03905}" srcOrd="9" destOrd="0" presId="urn:microsoft.com/office/officeart/2005/8/layout/cycle2"/>
    <dgm:cxn modelId="{3AA90F53-0DEB-4E69-AE1C-B0AB77E78EF1}" type="presParOf" srcId="{8BF2F067-C03C-4E52-A1C4-01C83AB03905}" destId="{FF9BB56A-0F90-43FB-80B8-BF1E377E8480}" srcOrd="0" destOrd="0" presId="urn:microsoft.com/office/officeart/2005/8/layout/cycle2"/>
    <dgm:cxn modelId="{717351A8-BF22-4D61-856C-21FCFA242355}" type="presParOf" srcId="{6FE34E94-0A45-4B33-9699-C37B237A04A5}" destId="{ADBF095A-BE89-44C5-8ACB-F5119754AFEC}" srcOrd="10" destOrd="0" presId="urn:microsoft.com/office/officeart/2005/8/layout/cycle2"/>
    <dgm:cxn modelId="{C9602B2D-5DF4-43C0-A69E-4F4FE88DF1FA}" type="presParOf" srcId="{6FE34E94-0A45-4B33-9699-C37B237A04A5}" destId="{CB0A0831-4ADB-4A83-B4FE-BE8D87D2AE73}" srcOrd="11" destOrd="0" presId="urn:microsoft.com/office/officeart/2005/8/layout/cycle2"/>
    <dgm:cxn modelId="{25F361DF-8DBA-4D6F-ACD5-95CD5B9600BC}" type="presParOf" srcId="{CB0A0831-4ADB-4A83-B4FE-BE8D87D2AE73}" destId="{0997672C-CD5F-4524-8688-E02604B49332}" srcOrd="0" destOrd="0" presId="urn:microsoft.com/office/officeart/2005/8/layout/cycle2"/>
  </dgm:cxnLst>
  <dgm:bg/>
  <dgm:whole/>
</dgm:dataModel>
</file>

<file path=ppt/diagrams/data6.xml><?xml version="1.0" encoding="utf-8"?>
<dgm:dataModel xmlns:dgm="http://schemas.openxmlformats.org/drawingml/2006/diagram" xmlns:a="http://schemas.openxmlformats.org/drawingml/2006/main">
  <dgm:ptLst>
    <dgm:pt modelId="{6F02FBD8-8052-4A5E-8F8F-E8C81D0E2CC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377699DC-F84D-4741-99B0-47DEA6CA48E3}">
      <dgm:prSet phldrT="[Текст]"/>
      <dgm:spPr/>
      <dgm:t>
        <a:bodyPr/>
        <a:lstStyle/>
        <a:p>
          <a:r>
            <a:rPr lang="ru-RU" dirty="0" smtClean="0"/>
            <a:t>Утренняя гимнастика</a:t>
          </a:r>
          <a:endParaRPr lang="ru-RU" dirty="0"/>
        </a:p>
      </dgm:t>
    </dgm:pt>
    <dgm:pt modelId="{3C064D1E-544B-42E7-A1D2-FB9E44AAD11E}" type="parTrans" cxnId="{F80CA19F-05C0-4F86-A080-CA428B7EBA4F}">
      <dgm:prSet/>
      <dgm:spPr/>
      <dgm:t>
        <a:bodyPr/>
        <a:lstStyle/>
        <a:p>
          <a:endParaRPr lang="ru-RU"/>
        </a:p>
      </dgm:t>
    </dgm:pt>
    <dgm:pt modelId="{0D310E16-9FEA-4B55-A922-AADB561F364A}" type="sibTrans" cxnId="{F80CA19F-05C0-4F86-A080-CA428B7EBA4F}">
      <dgm:prSet/>
      <dgm:spPr/>
      <dgm:t>
        <a:bodyPr/>
        <a:lstStyle/>
        <a:p>
          <a:endParaRPr lang="ru-RU"/>
        </a:p>
      </dgm:t>
    </dgm:pt>
    <dgm:pt modelId="{7E14FDBC-47EA-449F-A7F0-5F87A3A5955C}">
      <dgm:prSet phldrT="[Текст]"/>
      <dgm:spPr/>
      <dgm:t>
        <a:bodyPr/>
        <a:lstStyle/>
        <a:p>
          <a:r>
            <a:rPr lang="ru-RU" smtClean="0">
              <a:solidFill>
                <a:schemeClr val="tx1"/>
              </a:solidFill>
              <a:latin typeface="Calibri"/>
              <a:ea typeface="Calibri"/>
              <a:cs typeface="Times New Roman"/>
            </a:rPr>
            <a:t>Тренировка  </a:t>
          </a:r>
          <a:r>
            <a:rPr lang="ru-RU" dirty="0" smtClean="0">
              <a:solidFill>
                <a:schemeClr val="tx1"/>
              </a:solidFill>
              <a:latin typeface="Calibri"/>
              <a:ea typeface="Calibri"/>
              <a:cs typeface="Times New Roman"/>
            </a:rPr>
            <a:t>артикуляционный аппарат детей, уточнить и закрепить в игровой форме произношение того или иного звука</a:t>
          </a:r>
          <a:endParaRPr lang="ru-RU" dirty="0"/>
        </a:p>
      </dgm:t>
    </dgm:pt>
    <dgm:pt modelId="{592D0F71-35AA-4B88-9E5C-311561AB7225}" type="parTrans" cxnId="{5C0FCD63-9612-453F-9363-3AF1E45ECF10}">
      <dgm:prSet/>
      <dgm:spPr/>
      <dgm:t>
        <a:bodyPr/>
        <a:lstStyle/>
        <a:p>
          <a:endParaRPr lang="ru-RU"/>
        </a:p>
      </dgm:t>
    </dgm:pt>
    <dgm:pt modelId="{E12F39F0-956D-46B5-9D09-6FCCC1511E60}" type="sibTrans" cxnId="{5C0FCD63-9612-453F-9363-3AF1E45ECF10}">
      <dgm:prSet/>
      <dgm:spPr/>
      <dgm:t>
        <a:bodyPr/>
        <a:lstStyle/>
        <a:p>
          <a:endParaRPr lang="ru-RU"/>
        </a:p>
      </dgm:t>
    </dgm:pt>
    <dgm:pt modelId="{88BFEC19-C344-4907-8582-E6E2D8DDD9CE}">
      <dgm:prSet phldrT="[Текст]"/>
      <dgm:spPr/>
      <dgm:t>
        <a:bodyPr/>
        <a:lstStyle/>
        <a:p>
          <a:r>
            <a:rPr lang="ru-RU" dirty="0" smtClean="0"/>
            <a:t>Прогулка</a:t>
          </a:r>
          <a:endParaRPr lang="ru-RU" dirty="0"/>
        </a:p>
      </dgm:t>
    </dgm:pt>
    <dgm:pt modelId="{3674EA76-6305-4E69-A86D-36F2EDCF9D99}" type="parTrans" cxnId="{84EA7E12-F030-441E-83D9-AFF6E27C7D00}">
      <dgm:prSet/>
      <dgm:spPr/>
      <dgm:t>
        <a:bodyPr/>
        <a:lstStyle/>
        <a:p>
          <a:endParaRPr lang="ru-RU"/>
        </a:p>
      </dgm:t>
    </dgm:pt>
    <dgm:pt modelId="{FA5CE511-D693-49B1-AD2A-858EB171CDC0}" type="sibTrans" cxnId="{84EA7E12-F030-441E-83D9-AFF6E27C7D00}">
      <dgm:prSet/>
      <dgm:spPr/>
      <dgm:t>
        <a:bodyPr/>
        <a:lstStyle/>
        <a:p>
          <a:endParaRPr lang="ru-RU"/>
        </a:p>
      </dgm:t>
    </dgm:pt>
    <dgm:pt modelId="{50DEDD8F-BA81-400A-9712-9FBC98E31D77}">
      <dgm:prSet phldrT="[Текст]"/>
      <dgm:spPr/>
      <dgm:t>
        <a:bodyPr/>
        <a:lstStyle/>
        <a:p>
          <a:r>
            <a:rPr lang="ru-RU" dirty="0" smtClean="0"/>
            <a:t> поупражнять отдельных детей в отчетливом произношении слов, в правильном употреблении интонационных средств выразительности</a:t>
          </a:r>
          <a:endParaRPr lang="ru-RU" dirty="0"/>
        </a:p>
      </dgm:t>
    </dgm:pt>
    <dgm:pt modelId="{138CC733-6FB4-4955-B3F2-1CE59711293E}" type="parTrans" cxnId="{B8E64570-8433-4D3D-8ABE-60C16634BF01}">
      <dgm:prSet/>
      <dgm:spPr/>
      <dgm:t>
        <a:bodyPr/>
        <a:lstStyle/>
        <a:p>
          <a:endParaRPr lang="ru-RU"/>
        </a:p>
      </dgm:t>
    </dgm:pt>
    <dgm:pt modelId="{12FF1018-BDB5-48D5-8623-57C560F2D8FC}" type="sibTrans" cxnId="{B8E64570-8433-4D3D-8ABE-60C16634BF01}">
      <dgm:prSet/>
      <dgm:spPr/>
      <dgm:t>
        <a:bodyPr/>
        <a:lstStyle/>
        <a:p>
          <a:endParaRPr lang="ru-RU"/>
        </a:p>
      </dgm:t>
    </dgm:pt>
    <dgm:pt modelId="{6694EE05-271C-4644-B829-4B818714738F}">
      <dgm:prSet phldrT="[Текст]"/>
      <dgm:spPr/>
      <dgm:t>
        <a:bodyPr/>
        <a:lstStyle/>
        <a:p>
          <a:r>
            <a:rPr lang="ru-RU" dirty="0" smtClean="0"/>
            <a:t>Вечерний отрезок времени</a:t>
          </a:r>
          <a:endParaRPr lang="ru-RU" dirty="0"/>
        </a:p>
      </dgm:t>
    </dgm:pt>
    <dgm:pt modelId="{312195D8-64C3-4EC5-8B20-3422F82CFBE4}" type="parTrans" cxnId="{BE4B698B-EF22-4771-82A7-B50B9A8D1E61}">
      <dgm:prSet/>
      <dgm:spPr/>
      <dgm:t>
        <a:bodyPr/>
        <a:lstStyle/>
        <a:p>
          <a:endParaRPr lang="ru-RU"/>
        </a:p>
      </dgm:t>
    </dgm:pt>
    <dgm:pt modelId="{418860BA-942C-4EC6-AE7C-1E44D6C4EA51}" type="sibTrans" cxnId="{BE4B698B-EF22-4771-82A7-B50B9A8D1E61}">
      <dgm:prSet/>
      <dgm:spPr/>
      <dgm:t>
        <a:bodyPr/>
        <a:lstStyle/>
        <a:p>
          <a:endParaRPr lang="ru-RU"/>
        </a:p>
      </dgm:t>
    </dgm:pt>
    <dgm:pt modelId="{8A37AEDF-E21C-411D-9E49-B1CC938D172B}">
      <dgm:prSet phldrT="[Текст]"/>
      <dgm:spPr/>
      <dgm:t>
        <a:bodyPr/>
        <a:lstStyle/>
        <a:p>
          <a:r>
            <a:rPr lang="ru-RU" dirty="0" smtClean="0"/>
            <a:t>Организуются сюжетно-ролевые, словесные, хоровые, речевые дидактические игры, например, с целью закрепления правильного произношения звуков, тренировки детей в длительном выдохе воздуха через рот</a:t>
          </a:r>
          <a:endParaRPr lang="ru-RU" dirty="0"/>
        </a:p>
      </dgm:t>
    </dgm:pt>
    <dgm:pt modelId="{7ABB28D4-2510-4355-B826-EA6D164F0F5F}" type="parTrans" cxnId="{FF73F863-F81E-4222-9D44-F6382A948AA3}">
      <dgm:prSet/>
      <dgm:spPr/>
      <dgm:t>
        <a:bodyPr/>
        <a:lstStyle/>
        <a:p>
          <a:endParaRPr lang="ru-RU"/>
        </a:p>
      </dgm:t>
    </dgm:pt>
    <dgm:pt modelId="{2C6C4FD9-C046-485F-B332-FC757F3FF015}" type="sibTrans" cxnId="{FF73F863-F81E-4222-9D44-F6382A948AA3}">
      <dgm:prSet/>
      <dgm:spPr/>
      <dgm:t>
        <a:bodyPr/>
        <a:lstStyle/>
        <a:p>
          <a:endParaRPr lang="ru-RU"/>
        </a:p>
      </dgm:t>
    </dgm:pt>
    <dgm:pt modelId="{FAAE3A03-29BC-4C05-AB1B-25E9CBFE2ADA}" type="pres">
      <dgm:prSet presAssocID="{6F02FBD8-8052-4A5E-8F8F-E8C81D0E2CC5}" presName="Name0" presStyleCnt="0">
        <dgm:presLayoutVars>
          <dgm:dir/>
          <dgm:animLvl val="lvl"/>
          <dgm:resizeHandles val="exact"/>
        </dgm:presLayoutVars>
      </dgm:prSet>
      <dgm:spPr/>
      <dgm:t>
        <a:bodyPr/>
        <a:lstStyle/>
        <a:p>
          <a:endParaRPr lang="ru-RU"/>
        </a:p>
      </dgm:t>
    </dgm:pt>
    <dgm:pt modelId="{8FA99195-7154-44BA-919C-4D92CCA0CEE6}" type="pres">
      <dgm:prSet presAssocID="{377699DC-F84D-4741-99B0-47DEA6CA48E3}" presName="linNode" presStyleCnt="0"/>
      <dgm:spPr/>
    </dgm:pt>
    <dgm:pt modelId="{1AAC830A-80DD-49F2-B0B7-90825F161CAA}" type="pres">
      <dgm:prSet presAssocID="{377699DC-F84D-4741-99B0-47DEA6CA48E3}" presName="parentText" presStyleLbl="node1" presStyleIdx="0" presStyleCnt="3">
        <dgm:presLayoutVars>
          <dgm:chMax val="1"/>
          <dgm:bulletEnabled val="1"/>
        </dgm:presLayoutVars>
      </dgm:prSet>
      <dgm:spPr/>
      <dgm:t>
        <a:bodyPr/>
        <a:lstStyle/>
        <a:p>
          <a:endParaRPr lang="ru-RU"/>
        </a:p>
      </dgm:t>
    </dgm:pt>
    <dgm:pt modelId="{8460AE74-374E-42C4-AA44-C0F2AD2D3A54}" type="pres">
      <dgm:prSet presAssocID="{377699DC-F84D-4741-99B0-47DEA6CA48E3}" presName="descendantText" presStyleLbl="alignAccFollowNode1" presStyleIdx="0" presStyleCnt="3">
        <dgm:presLayoutVars>
          <dgm:bulletEnabled val="1"/>
        </dgm:presLayoutVars>
      </dgm:prSet>
      <dgm:spPr/>
      <dgm:t>
        <a:bodyPr/>
        <a:lstStyle/>
        <a:p>
          <a:endParaRPr lang="ru-RU"/>
        </a:p>
      </dgm:t>
    </dgm:pt>
    <dgm:pt modelId="{AF0F5267-E744-4D17-A5DD-0AA3CAFAA256}" type="pres">
      <dgm:prSet presAssocID="{0D310E16-9FEA-4B55-A922-AADB561F364A}" presName="sp" presStyleCnt="0"/>
      <dgm:spPr/>
    </dgm:pt>
    <dgm:pt modelId="{F48C8CB0-5E8F-416C-88CB-078D4791FD5B}" type="pres">
      <dgm:prSet presAssocID="{88BFEC19-C344-4907-8582-E6E2D8DDD9CE}" presName="linNode" presStyleCnt="0"/>
      <dgm:spPr/>
    </dgm:pt>
    <dgm:pt modelId="{2BA607F7-9BAA-4887-9103-4813C9BDD4AE}" type="pres">
      <dgm:prSet presAssocID="{88BFEC19-C344-4907-8582-E6E2D8DDD9CE}" presName="parentText" presStyleLbl="node1" presStyleIdx="1" presStyleCnt="3" custLinFactNeighborX="-143" custLinFactNeighborY="-4796">
        <dgm:presLayoutVars>
          <dgm:chMax val="1"/>
          <dgm:bulletEnabled val="1"/>
        </dgm:presLayoutVars>
      </dgm:prSet>
      <dgm:spPr/>
      <dgm:t>
        <a:bodyPr/>
        <a:lstStyle/>
        <a:p>
          <a:endParaRPr lang="ru-RU"/>
        </a:p>
      </dgm:t>
    </dgm:pt>
    <dgm:pt modelId="{6C9313C5-C9B7-4D38-B94D-93874DE98867}" type="pres">
      <dgm:prSet presAssocID="{88BFEC19-C344-4907-8582-E6E2D8DDD9CE}" presName="descendantText" presStyleLbl="alignAccFollowNode1" presStyleIdx="1" presStyleCnt="3">
        <dgm:presLayoutVars>
          <dgm:bulletEnabled val="1"/>
        </dgm:presLayoutVars>
      </dgm:prSet>
      <dgm:spPr/>
      <dgm:t>
        <a:bodyPr/>
        <a:lstStyle/>
        <a:p>
          <a:endParaRPr lang="ru-RU"/>
        </a:p>
      </dgm:t>
    </dgm:pt>
    <dgm:pt modelId="{07AA5682-9A30-4F27-A0BC-08CA451E69BB}" type="pres">
      <dgm:prSet presAssocID="{FA5CE511-D693-49B1-AD2A-858EB171CDC0}" presName="sp" presStyleCnt="0"/>
      <dgm:spPr/>
    </dgm:pt>
    <dgm:pt modelId="{ABF3B1BC-1F8A-4DF6-B296-E3784869F712}" type="pres">
      <dgm:prSet presAssocID="{6694EE05-271C-4644-B829-4B818714738F}" presName="linNode" presStyleCnt="0"/>
      <dgm:spPr/>
    </dgm:pt>
    <dgm:pt modelId="{8D72FD6B-E4EC-4E01-BEDA-0B099B543588}" type="pres">
      <dgm:prSet presAssocID="{6694EE05-271C-4644-B829-4B818714738F}" presName="parentText" presStyleLbl="node1" presStyleIdx="2" presStyleCnt="3">
        <dgm:presLayoutVars>
          <dgm:chMax val="1"/>
          <dgm:bulletEnabled val="1"/>
        </dgm:presLayoutVars>
      </dgm:prSet>
      <dgm:spPr/>
      <dgm:t>
        <a:bodyPr/>
        <a:lstStyle/>
        <a:p>
          <a:endParaRPr lang="ru-RU"/>
        </a:p>
      </dgm:t>
    </dgm:pt>
    <dgm:pt modelId="{775A8963-924E-4D1D-B738-7A4E67FD2A58}" type="pres">
      <dgm:prSet presAssocID="{6694EE05-271C-4644-B829-4B818714738F}" presName="descendantText" presStyleLbl="alignAccFollowNode1" presStyleIdx="2" presStyleCnt="3">
        <dgm:presLayoutVars>
          <dgm:bulletEnabled val="1"/>
        </dgm:presLayoutVars>
      </dgm:prSet>
      <dgm:spPr/>
      <dgm:t>
        <a:bodyPr/>
        <a:lstStyle/>
        <a:p>
          <a:endParaRPr lang="ru-RU"/>
        </a:p>
      </dgm:t>
    </dgm:pt>
  </dgm:ptLst>
  <dgm:cxnLst>
    <dgm:cxn modelId="{FF73F863-F81E-4222-9D44-F6382A948AA3}" srcId="{6694EE05-271C-4644-B829-4B818714738F}" destId="{8A37AEDF-E21C-411D-9E49-B1CC938D172B}" srcOrd="0" destOrd="0" parTransId="{7ABB28D4-2510-4355-B826-EA6D164F0F5F}" sibTransId="{2C6C4FD9-C046-485F-B332-FC757F3FF015}"/>
    <dgm:cxn modelId="{BE4B698B-EF22-4771-82A7-B50B9A8D1E61}" srcId="{6F02FBD8-8052-4A5E-8F8F-E8C81D0E2CC5}" destId="{6694EE05-271C-4644-B829-4B818714738F}" srcOrd="2" destOrd="0" parTransId="{312195D8-64C3-4EC5-8B20-3422F82CFBE4}" sibTransId="{418860BA-942C-4EC6-AE7C-1E44D6C4EA51}"/>
    <dgm:cxn modelId="{687D44EE-81F8-4EAA-9FBA-65350FF476AC}" type="presOf" srcId="{7E14FDBC-47EA-449F-A7F0-5F87A3A5955C}" destId="{8460AE74-374E-42C4-AA44-C0F2AD2D3A54}" srcOrd="0" destOrd="0" presId="urn:microsoft.com/office/officeart/2005/8/layout/vList5"/>
    <dgm:cxn modelId="{FC839C8A-CB0A-45E9-943A-2C18499442A3}" type="presOf" srcId="{6694EE05-271C-4644-B829-4B818714738F}" destId="{8D72FD6B-E4EC-4E01-BEDA-0B099B543588}" srcOrd="0" destOrd="0" presId="urn:microsoft.com/office/officeart/2005/8/layout/vList5"/>
    <dgm:cxn modelId="{11E28B5A-2B71-4E54-9163-02CB01E6DED0}" type="presOf" srcId="{8A37AEDF-E21C-411D-9E49-B1CC938D172B}" destId="{775A8963-924E-4D1D-B738-7A4E67FD2A58}" srcOrd="0" destOrd="0" presId="urn:microsoft.com/office/officeart/2005/8/layout/vList5"/>
    <dgm:cxn modelId="{BFAB4358-1174-4C6B-93E3-0EBB2E30F28D}" type="presOf" srcId="{6F02FBD8-8052-4A5E-8F8F-E8C81D0E2CC5}" destId="{FAAE3A03-29BC-4C05-AB1B-25E9CBFE2ADA}" srcOrd="0" destOrd="0" presId="urn:microsoft.com/office/officeart/2005/8/layout/vList5"/>
    <dgm:cxn modelId="{84EA7E12-F030-441E-83D9-AFF6E27C7D00}" srcId="{6F02FBD8-8052-4A5E-8F8F-E8C81D0E2CC5}" destId="{88BFEC19-C344-4907-8582-E6E2D8DDD9CE}" srcOrd="1" destOrd="0" parTransId="{3674EA76-6305-4E69-A86D-36F2EDCF9D99}" sibTransId="{FA5CE511-D693-49B1-AD2A-858EB171CDC0}"/>
    <dgm:cxn modelId="{F80CA19F-05C0-4F86-A080-CA428B7EBA4F}" srcId="{6F02FBD8-8052-4A5E-8F8F-E8C81D0E2CC5}" destId="{377699DC-F84D-4741-99B0-47DEA6CA48E3}" srcOrd="0" destOrd="0" parTransId="{3C064D1E-544B-42E7-A1D2-FB9E44AAD11E}" sibTransId="{0D310E16-9FEA-4B55-A922-AADB561F364A}"/>
    <dgm:cxn modelId="{B8E64570-8433-4D3D-8ABE-60C16634BF01}" srcId="{88BFEC19-C344-4907-8582-E6E2D8DDD9CE}" destId="{50DEDD8F-BA81-400A-9712-9FBC98E31D77}" srcOrd="0" destOrd="0" parTransId="{138CC733-6FB4-4955-B3F2-1CE59711293E}" sibTransId="{12FF1018-BDB5-48D5-8623-57C560F2D8FC}"/>
    <dgm:cxn modelId="{17548E51-20F1-4857-9D61-25BB537DBC9C}" type="presOf" srcId="{50DEDD8F-BA81-400A-9712-9FBC98E31D77}" destId="{6C9313C5-C9B7-4D38-B94D-93874DE98867}" srcOrd="0" destOrd="0" presId="urn:microsoft.com/office/officeart/2005/8/layout/vList5"/>
    <dgm:cxn modelId="{F75201C9-181B-4D75-831B-B3ACA0E370EB}" type="presOf" srcId="{377699DC-F84D-4741-99B0-47DEA6CA48E3}" destId="{1AAC830A-80DD-49F2-B0B7-90825F161CAA}" srcOrd="0" destOrd="0" presId="urn:microsoft.com/office/officeart/2005/8/layout/vList5"/>
    <dgm:cxn modelId="{5C0FCD63-9612-453F-9363-3AF1E45ECF10}" srcId="{377699DC-F84D-4741-99B0-47DEA6CA48E3}" destId="{7E14FDBC-47EA-449F-A7F0-5F87A3A5955C}" srcOrd="0" destOrd="0" parTransId="{592D0F71-35AA-4B88-9E5C-311561AB7225}" sibTransId="{E12F39F0-956D-46B5-9D09-6FCCC1511E60}"/>
    <dgm:cxn modelId="{939BFFF1-47C3-4383-AE95-025ED1C155ED}" type="presOf" srcId="{88BFEC19-C344-4907-8582-E6E2D8DDD9CE}" destId="{2BA607F7-9BAA-4887-9103-4813C9BDD4AE}" srcOrd="0" destOrd="0" presId="urn:microsoft.com/office/officeart/2005/8/layout/vList5"/>
    <dgm:cxn modelId="{C751A712-2CF0-41FD-80D2-E689079E4B17}" type="presParOf" srcId="{FAAE3A03-29BC-4C05-AB1B-25E9CBFE2ADA}" destId="{8FA99195-7154-44BA-919C-4D92CCA0CEE6}" srcOrd="0" destOrd="0" presId="urn:microsoft.com/office/officeart/2005/8/layout/vList5"/>
    <dgm:cxn modelId="{D0BD3DD7-010D-48E8-A545-4B3EF52D728B}" type="presParOf" srcId="{8FA99195-7154-44BA-919C-4D92CCA0CEE6}" destId="{1AAC830A-80DD-49F2-B0B7-90825F161CAA}" srcOrd="0" destOrd="0" presId="urn:microsoft.com/office/officeart/2005/8/layout/vList5"/>
    <dgm:cxn modelId="{1BE57378-6FE3-4F40-8624-2891581B0547}" type="presParOf" srcId="{8FA99195-7154-44BA-919C-4D92CCA0CEE6}" destId="{8460AE74-374E-42C4-AA44-C0F2AD2D3A54}" srcOrd="1" destOrd="0" presId="urn:microsoft.com/office/officeart/2005/8/layout/vList5"/>
    <dgm:cxn modelId="{A4E8DBCA-B044-412A-86D9-ADB47A32F4DD}" type="presParOf" srcId="{FAAE3A03-29BC-4C05-AB1B-25E9CBFE2ADA}" destId="{AF0F5267-E744-4D17-A5DD-0AA3CAFAA256}" srcOrd="1" destOrd="0" presId="urn:microsoft.com/office/officeart/2005/8/layout/vList5"/>
    <dgm:cxn modelId="{BDBD054C-369F-46D4-889F-11926ECA9150}" type="presParOf" srcId="{FAAE3A03-29BC-4C05-AB1B-25E9CBFE2ADA}" destId="{F48C8CB0-5E8F-416C-88CB-078D4791FD5B}" srcOrd="2" destOrd="0" presId="urn:microsoft.com/office/officeart/2005/8/layout/vList5"/>
    <dgm:cxn modelId="{3F9A9CFE-EE10-42DC-AD15-9C887FF3F664}" type="presParOf" srcId="{F48C8CB0-5E8F-416C-88CB-078D4791FD5B}" destId="{2BA607F7-9BAA-4887-9103-4813C9BDD4AE}" srcOrd="0" destOrd="0" presId="urn:microsoft.com/office/officeart/2005/8/layout/vList5"/>
    <dgm:cxn modelId="{E38B6D7C-8890-466B-8AB5-A72C531E3F16}" type="presParOf" srcId="{F48C8CB0-5E8F-416C-88CB-078D4791FD5B}" destId="{6C9313C5-C9B7-4D38-B94D-93874DE98867}" srcOrd="1" destOrd="0" presId="urn:microsoft.com/office/officeart/2005/8/layout/vList5"/>
    <dgm:cxn modelId="{4FC41ADF-2199-45FB-93DF-BF410A373035}" type="presParOf" srcId="{FAAE3A03-29BC-4C05-AB1B-25E9CBFE2ADA}" destId="{07AA5682-9A30-4F27-A0BC-08CA451E69BB}" srcOrd="3" destOrd="0" presId="urn:microsoft.com/office/officeart/2005/8/layout/vList5"/>
    <dgm:cxn modelId="{A0D4785C-1652-4EDF-BC58-A7BFB0F0D1F4}" type="presParOf" srcId="{FAAE3A03-29BC-4C05-AB1B-25E9CBFE2ADA}" destId="{ABF3B1BC-1F8A-4DF6-B296-E3784869F712}" srcOrd="4" destOrd="0" presId="urn:microsoft.com/office/officeart/2005/8/layout/vList5"/>
    <dgm:cxn modelId="{59DE3C95-0D7F-4E0E-A146-DFCFC0E74486}" type="presParOf" srcId="{ABF3B1BC-1F8A-4DF6-B296-E3784869F712}" destId="{8D72FD6B-E4EC-4E01-BEDA-0B099B543588}" srcOrd="0" destOrd="0" presId="urn:microsoft.com/office/officeart/2005/8/layout/vList5"/>
    <dgm:cxn modelId="{3A7462DB-9594-4EA5-A655-D343FB9DE9EE}" type="presParOf" srcId="{ABF3B1BC-1F8A-4DF6-B296-E3784869F712}" destId="{775A8963-924E-4D1D-B738-7A4E67FD2A58}" srcOrd="1" destOrd="0" presId="urn:microsoft.com/office/officeart/2005/8/layout/vList5"/>
  </dgm:cxnLst>
  <dgm:bg/>
  <dgm:whole/>
</dgm:dataModel>
</file>

<file path=ppt/diagrams/data7.xml><?xml version="1.0" encoding="utf-8"?>
<dgm:dataModel xmlns:dgm="http://schemas.openxmlformats.org/drawingml/2006/diagram" xmlns:a="http://schemas.openxmlformats.org/drawingml/2006/main">
  <dgm:ptLst>
    <dgm:pt modelId="{F7B99E9B-B389-47E4-A7BD-AE8DABE87FD2}"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ru-RU"/>
        </a:p>
      </dgm:t>
    </dgm:pt>
    <dgm:pt modelId="{65A8E2DE-D9A8-4884-B812-AC861E0BE412}">
      <dgm:prSet phldrT="[Текст]"/>
      <dgm:spPr/>
      <dgm:t>
        <a:bodyPr/>
        <a:lstStyle/>
        <a:p>
          <a:r>
            <a:rPr lang="ru-RU" dirty="0" smtClean="0"/>
            <a:t>Методы и приемы</a:t>
          </a:r>
          <a:endParaRPr lang="ru-RU" dirty="0"/>
        </a:p>
      </dgm:t>
    </dgm:pt>
    <dgm:pt modelId="{150721E5-D804-403E-B727-DC005C037E41}" type="parTrans" cxnId="{C66E801D-074F-4238-B5C7-5E5716AB2481}">
      <dgm:prSet/>
      <dgm:spPr/>
      <dgm:t>
        <a:bodyPr/>
        <a:lstStyle/>
        <a:p>
          <a:endParaRPr lang="ru-RU"/>
        </a:p>
      </dgm:t>
    </dgm:pt>
    <dgm:pt modelId="{8D11D6AD-BA8A-47D0-83E6-87D49001AD14}" type="sibTrans" cxnId="{C66E801D-074F-4238-B5C7-5E5716AB2481}">
      <dgm:prSet/>
      <dgm:spPr/>
      <dgm:t>
        <a:bodyPr/>
        <a:lstStyle/>
        <a:p>
          <a:endParaRPr lang="ru-RU"/>
        </a:p>
      </dgm:t>
    </dgm:pt>
    <dgm:pt modelId="{70778623-8421-4E3F-AFD7-957C65490FCE}">
      <dgm:prSet/>
      <dgm:spPr/>
      <dgm:t>
        <a:bodyPr/>
        <a:lstStyle/>
        <a:p>
          <a:r>
            <a:rPr lang="ru-RU" dirty="0" smtClean="0">
              <a:solidFill>
                <a:srgbClr val="002060"/>
              </a:solidFill>
            </a:rPr>
            <a:t>Звукоподражательные приемы:</a:t>
          </a:r>
        </a:p>
        <a:p>
          <a:r>
            <a:rPr lang="ru-RU" dirty="0" smtClean="0"/>
            <a:t> слова, </a:t>
          </a:r>
          <a:r>
            <a:rPr lang="ru-RU" dirty="0" err="1" smtClean="0"/>
            <a:t>потешки</a:t>
          </a:r>
          <a:r>
            <a:rPr lang="ru-RU" dirty="0" smtClean="0"/>
            <a:t>, поговорки, пословицы, </a:t>
          </a:r>
          <a:r>
            <a:rPr lang="ru-RU" dirty="0" err="1" smtClean="0"/>
            <a:t>чистоговорки</a:t>
          </a:r>
          <a:r>
            <a:rPr lang="ru-RU" dirty="0" smtClean="0"/>
            <a:t>, скороговорки, стихотворения, небольшие сказки, рассказы;</a:t>
          </a:r>
          <a:endParaRPr lang="ru-RU" dirty="0"/>
        </a:p>
      </dgm:t>
    </dgm:pt>
    <dgm:pt modelId="{92F730BF-F16B-4819-ACAF-64165ADFF87C}" type="parTrans" cxnId="{C9B184F6-0AAD-4050-944A-975604F8AC83}">
      <dgm:prSet/>
      <dgm:spPr/>
      <dgm:t>
        <a:bodyPr/>
        <a:lstStyle/>
        <a:p>
          <a:endParaRPr lang="ru-RU"/>
        </a:p>
      </dgm:t>
    </dgm:pt>
    <dgm:pt modelId="{8DB2AF7A-7439-4031-9F97-0DEBC94F33E9}" type="sibTrans" cxnId="{C9B184F6-0AAD-4050-944A-975604F8AC83}">
      <dgm:prSet/>
      <dgm:spPr/>
      <dgm:t>
        <a:bodyPr/>
        <a:lstStyle/>
        <a:p>
          <a:endParaRPr lang="ru-RU"/>
        </a:p>
      </dgm:t>
    </dgm:pt>
    <dgm:pt modelId="{8033EC71-F314-4A75-AD4B-A7936A1F419C}">
      <dgm:prSet/>
      <dgm:spPr/>
      <dgm:t>
        <a:bodyPr/>
        <a:lstStyle/>
        <a:p>
          <a:r>
            <a:rPr lang="ru-RU" dirty="0" smtClean="0">
              <a:solidFill>
                <a:srgbClr val="002060"/>
              </a:solidFill>
            </a:rPr>
            <a:t>Специальные игры и упражнения</a:t>
          </a:r>
          <a:r>
            <a:rPr lang="ru-RU" dirty="0" smtClean="0"/>
            <a:t>, направленные на развитие речевого дыхания, артикуляционного и голосового аппаратов;</a:t>
          </a:r>
          <a:endParaRPr lang="ru-RU" dirty="0"/>
        </a:p>
      </dgm:t>
    </dgm:pt>
    <dgm:pt modelId="{AAB87A42-6FC6-43DB-93D3-40888C0668BA}" type="parTrans" cxnId="{C3605142-C793-49F4-9CE9-445E224EF7F7}">
      <dgm:prSet/>
      <dgm:spPr/>
      <dgm:t>
        <a:bodyPr/>
        <a:lstStyle/>
        <a:p>
          <a:endParaRPr lang="ru-RU"/>
        </a:p>
      </dgm:t>
    </dgm:pt>
    <dgm:pt modelId="{5854E0CC-90D9-46BF-97D1-DB9C27477666}" type="sibTrans" cxnId="{C3605142-C793-49F4-9CE9-445E224EF7F7}">
      <dgm:prSet/>
      <dgm:spPr/>
      <dgm:t>
        <a:bodyPr/>
        <a:lstStyle/>
        <a:p>
          <a:endParaRPr lang="ru-RU"/>
        </a:p>
      </dgm:t>
    </dgm:pt>
    <dgm:pt modelId="{00F78550-7A46-4BD7-AAB8-F10D0B48A026}">
      <dgm:prSet/>
      <dgm:spPr/>
      <dgm:t>
        <a:bodyPr/>
        <a:lstStyle/>
        <a:p>
          <a:r>
            <a:rPr lang="ru-RU" dirty="0" smtClean="0">
              <a:solidFill>
                <a:srgbClr val="002060"/>
              </a:solidFill>
            </a:rPr>
            <a:t>Показ наглядного материала: </a:t>
          </a:r>
          <a:r>
            <a:rPr lang="ru-RU" dirty="0" smtClean="0"/>
            <a:t>предметных и сюжетных картинок, игрушек, муляжей, настольных игр, кинофильмов, видеофильмов, презентаций, диапозитивов, театров, диафильмов и т.д..</a:t>
          </a:r>
          <a:endParaRPr lang="ru-RU" dirty="0"/>
        </a:p>
      </dgm:t>
    </dgm:pt>
    <dgm:pt modelId="{535A9E76-B691-4226-98FC-534649484C95}" type="parTrans" cxnId="{139FEE76-C31D-4A68-A412-DD8CABC14383}">
      <dgm:prSet/>
      <dgm:spPr/>
      <dgm:t>
        <a:bodyPr/>
        <a:lstStyle/>
        <a:p>
          <a:endParaRPr lang="ru-RU"/>
        </a:p>
      </dgm:t>
    </dgm:pt>
    <dgm:pt modelId="{2B0C2CA0-D96C-4F48-BFEB-31AB52F58189}" type="sibTrans" cxnId="{139FEE76-C31D-4A68-A412-DD8CABC14383}">
      <dgm:prSet/>
      <dgm:spPr/>
      <dgm:t>
        <a:bodyPr/>
        <a:lstStyle/>
        <a:p>
          <a:endParaRPr lang="ru-RU"/>
        </a:p>
      </dgm:t>
    </dgm:pt>
    <dgm:pt modelId="{82A30F90-4A5B-471F-AAA1-4F7B03E73D96}" type="pres">
      <dgm:prSet presAssocID="{F7B99E9B-B389-47E4-A7BD-AE8DABE87FD2}" presName="composite" presStyleCnt="0">
        <dgm:presLayoutVars>
          <dgm:chMax val="1"/>
          <dgm:dir/>
          <dgm:resizeHandles val="exact"/>
        </dgm:presLayoutVars>
      </dgm:prSet>
      <dgm:spPr/>
      <dgm:t>
        <a:bodyPr/>
        <a:lstStyle/>
        <a:p>
          <a:endParaRPr lang="ru-RU"/>
        </a:p>
      </dgm:t>
    </dgm:pt>
    <dgm:pt modelId="{554AD2A2-870A-4A28-A937-53E8508C2015}" type="pres">
      <dgm:prSet presAssocID="{65A8E2DE-D9A8-4884-B812-AC861E0BE412}" presName="roof" presStyleLbl="dkBgShp" presStyleIdx="0" presStyleCnt="2"/>
      <dgm:spPr/>
      <dgm:t>
        <a:bodyPr/>
        <a:lstStyle/>
        <a:p>
          <a:endParaRPr lang="ru-RU"/>
        </a:p>
      </dgm:t>
    </dgm:pt>
    <dgm:pt modelId="{45F392A5-7454-4335-B568-77CA2C3F5AB7}" type="pres">
      <dgm:prSet presAssocID="{65A8E2DE-D9A8-4884-B812-AC861E0BE412}" presName="pillars" presStyleCnt="0"/>
      <dgm:spPr/>
    </dgm:pt>
    <dgm:pt modelId="{119AD9EC-0650-4A3A-AD35-99EA1C64949E}" type="pres">
      <dgm:prSet presAssocID="{65A8E2DE-D9A8-4884-B812-AC861E0BE412}" presName="pillar1" presStyleLbl="node1" presStyleIdx="0" presStyleCnt="3" custLinFactNeighborX="-422" custLinFactNeighborY="1354">
        <dgm:presLayoutVars>
          <dgm:bulletEnabled val="1"/>
        </dgm:presLayoutVars>
      </dgm:prSet>
      <dgm:spPr/>
      <dgm:t>
        <a:bodyPr/>
        <a:lstStyle/>
        <a:p>
          <a:endParaRPr lang="ru-RU"/>
        </a:p>
      </dgm:t>
    </dgm:pt>
    <dgm:pt modelId="{A2CCAEFD-E5B8-4DBF-8F2C-3DB9B14F64B6}" type="pres">
      <dgm:prSet presAssocID="{8033EC71-F314-4A75-AD4B-A7936A1F419C}" presName="pillarX" presStyleLbl="node1" presStyleIdx="1" presStyleCnt="3" custLinFactNeighborX="2575" custLinFactNeighborY="1354">
        <dgm:presLayoutVars>
          <dgm:bulletEnabled val="1"/>
        </dgm:presLayoutVars>
      </dgm:prSet>
      <dgm:spPr/>
      <dgm:t>
        <a:bodyPr/>
        <a:lstStyle/>
        <a:p>
          <a:endParaRPr lang="ru-RU"/>
        </a:p>
      </dgm:t>
    </dgm:pt>
    <dgm:pt modelId="{BC722ED4-2B1C-405A-98B3-186918A540AC}" type="pres">
      <dgm:prSet presAssocID="{00F78550-7A46-4BD7-AAB8-F10D0B48A026}" presName="pillarX" presStyleLbl="node1" presStyleIdx="2" presStyleCnt="3">
        <dgm:presLayoutVars>
          <dgm:bulletEnabled val="1"/>
        </dgm:presLayoutVars>
      </dgm:prSet>
      <dgm:spPr/>
      <dgm:t>
        <a:bodyPr/>
        <a:lstStyle/>
        <a:p>
          <a:endParaRPr lang="ru-RU"/>
        </a:p>
      </dgm:t>
    </dgm:pt>
    <dgm:pt modelId="{D320A4F5-3026-4A7F-8F57-4BBA2E2B65EC}" type="pres">
      <dgm:prSet presAssocID="{65A8E2DE-D9A8-4884-B812-AC861E0BE412}" presName="base" presStyleLbl="dkBgShp" presStyleIdx="1" presStyleCnt="2"/>
      <dgm:spPr/>
    </dgm:pt>
  </dgm:ptLst>
  <dgm:cxnLst>
    <dgm:cxn modelId="{AB40433A-1933-4B41-9789-A6BFC8FF72A5}" type="presOf" srcId="{65A8E2DE-D9A8-4884-B812-AC861E0BE412}" destId="{554AD2A2-870A-4A28-A937-53E8508C2015}" srcOrd="0" destOrd="0" presId="urn:microsoft.com/office/officeart/2005/8/layout/hList3"/>
    <dgm:cxn modelId="{3B027F96-8624-4881-8571-EFE2C69C34FB}" type="presOf" srcId="{70778623-8421-4E3F-AFD7-957C65490FCE}" destId="{119AD9EC-0650-4A3A-AD35-99EA1C64949E}" srcOrd="0" destOrd="0" presId="urn:microsoft.com/office/officeart/2005/8/layout/hList3"/>
    <dgm:cxn modelId="{C9B184F6-0AAD-4050-944A-975604F8AC83}" srcId="{65A8E2DE-D9A8-4884-B812-AC861E0BE412}" destId="{70778623-8421-4E3F-AFD7-957C65490FCE}" srcOrd="0" destOrd="0" parTransId="{92F730BF-F16B-4819-ACAF-64165ADFF87C}" sibTransId="{8DB2AF7A-7439-4031-9F97-0DEBC94F33E9}"/>
    <dgm:cxn modelId="{44DEB9D7-1DE5-4F49-A193-A91853F61F9C}" type="presOf" srcId="{F7B99E9B-B389-47E4-A7BD-AE8DABE87FD2}" destId="{82A30F90-4A5B-471F-AAA1-4F7B03E73D96}" srcOrd="0" destOrd="0" presId="urn:microsoft.com/office/officeart/2005/8/layout/hList3"/>
    <dgm:cxn modelId="{C66E801D-074F-4238-B5C7-5E5716AB2481}" srcId="{F7B99E9B-B389-47E4-A7BD-AE8DABE87FD2}" destId="{65A8E2DE-D9A8-4884-B812-AC861E0BE412}" srcOrd="0" destOrd="0" parTransId="{150721E5-D804-403E-B727-DC005C037E41}" sibTransId="{8D11D6AD-BA8A-47D0-83E6-87D49001AD14}"/>
    <dgm:cxn modelId="{0DF12A80-5882-418E-ABAA-2FF483611F2F}" type="presOf" srcId="{00F78550-7A46-4BD7-AAB8-F10D0B48A026}" destId="{BC722ED4-2B1C-405A-98B3-186918A540AC}" srcOrd="0" destOrd="0" presId="urn:microsoft.com/office/officeart/2005/8/layout/hList3"/>
    <dgm:cxn modelId="{139FEE76-C31D-4A68-A412-DD8CABC14383}" srcId="{65A8E2DE-D9A8-4884-B812-AC861E0BE412}" destId="{00F78550-7A46-4BD7-AAB8-F10D0B48A026}" srcOrd="2" destOrd="0" parTransId="{535A9E76-B691-4226-98FC-534649484C95}" sibTransId="{2B0C2CA0-D96C-4F48-BFEB-31AB52F58189}"/>
    <dgm:cxn modelId="{C6804ED4-3224-419E-A630-AA2074781D0D}" type="presOf" srcId="{8033EC71-F314-4A75-AD4B-A7936A1F419C}" destId="{A2CCAEFD-E5B8-4DBF-8F2C-3DB9B14F64B6}" srcOrd="0" destOrd="0" presId="urn:microsoft.com/office/officeart/2005/8/layout/hList3"/>
    <dgm:cxn modelId="{C3605142-C793-49F4-9CE9-445E224EF7F7}" srcId="{65A8E2DE-D9A8-4884-B812-AC861E0BE412}" destId="{8033EC71-F314-4A75-AD4B-A7936A1F419C}" srcOrd="1" destOrd="0" parTransId="{AAB87A42-6FC6-43DB-93D3-40888C0668BA}" sibTransId="{5854E0CC-90D9-46BF-97D1-DB9C27477666}"/>
    <dgm:cxn modelId="{1E931991-4233-4C4F-96F6-82FE18EED230}" type="presParOf" srcId="{82A30F90-4A5B-471F-AAA1-4F7B03E73D96}" destId="{554AD2A2-870A-4A28-A937-53E8508C2015}" srcOrd="0" destOrd="0" presId="urn:microsoft.com/office/officeart/2005/8/layout/hList3"/>
    <dgm:cxn modelId="{02F21D76-238E-4087-8DD2-5F3A4C112303}" type="presParOf" srcId="{82A30F90-4A5B-471F-AAA1-4F7B03E73D96}" destId="{45F392A5-7454-4335-B568-77CA2C3F5AB7}" srcOrd="1" destOrd="0" presId="urn:microsoft.com/office/officeart/2005/8/layout/hList3"/>
    <dgm:cxn modelId="{7A446642-C8F4-463F-B933-A9C059FFA58D}" type="presParOf" srcId="{45F392A5-7454-4335-B568-77CA2C3F5AB7}" destId="{119AD9EC-0650-4A3A-AD35-99EA1C64949E}" srcOrd="0" destOrd="0" presId="urn:microsoft.com/office/officeart/2005/8/layout/hList3"/>
    <dgm:cxn modelId="{37A4928A-2D00-44BB-A622-5BEE626DCE09}" type="presParOf" srcId="{45F392A5-7454-4335-B568-77CA2C3F5AB7}" destId="{A2CCAEFD-E5B8-4DBF-8F2C-3DB9B14F64B6}" srcOrd="1" destOrd="0" presId="urn:microsoft.com/office/officeart/2005/8/layout/hList3"/>
    <dgm:cxn modelId="{2B968E1C-9CB9-40E5-8F00-68147DF810B8}" type="presParOf" srcId="{45F392A5-7454-4335-B568-77CA2C3F5AB7}" destId="{BC722ED4-2B1C-405A-98B3-186918A540AC}" srcOrd="2" destOrd="0" presId="urn:microsoft.com/office/officeart/2005/8/layout/hList3"/>
    <dgm:cxn modelId="{4211A2CE-6904-40F7-A02D-92BAD322E6B1}" type="presParOf" srcId="{82A30F90-4A5B-471F-AAA1-4F7B03E73D96}" destId="{D320A4F5-3026-4A7F-8F57-4BBA2E2B65EC}" srcOrd="2" destOrd="0" presId="urn:microsoft.com/office/officeart/2005/8/layout/hList3"/>
  </dgm:cxnLst>
  <dgm:bg/>
  <dgm:whole/>
</dgm:dataModel>
</file>

<file path=ppt/diagrams/data8.xml><?xml version="1.0" encoding="utf-8"?>
<dgm:dataModel xmlns:dgm="http://schemas.openxmlformats.org/drawingml/2006/diagram" xmlns:a="http://schemas.openxmlformats.org/drawingml/2006/main">
  <dgm:ptLst>
    <dgm:pt modelId="{61B02FDC-4A23-4320-9A4B-286D8F131704}"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ru-RU"/>
        </a:p>
      </dgm:t>
    </dgm:pt>
    <dgm:pt modelId="{B819FD57-0498-4968-A3B9-5DDC34CA6752}">
      <dgm:prSet phldrT="[Текст]"/>
      <dgm:spPr/>
      <dgm:t>
        <a:bodyPr/>
        <a:lstStyle/>
        <a:p>
          <a:r>
            <a:rPr lang="ru-RU" b="1" dirty="0" smtClean="0">
              <a:solidFill>
                <a:srgbClr val="FF0000"/>
              </a:solidFill>
            </a:rPr>
            <a:t>Задачи формирования звуковой культуры речи у детей третьего года жизни.</a:t>
          </a:r>
          <a:endParaRPr lang="ru-RU" dirty="0">
            <a:solidFill>
              <a:srgbClr val="FF0000"/>
            </a:solidFill>
          </a:endParaRPr>
        </a:p>
      </dgm:t>
    </dgm:pt>
    <dgm:pt modelId="{ACC18D4E-BA97-42C7-9818-F471BED15D12}" type="parTrans" cxnId="{8CB073F9-9BEE-443A-9C97-0978617467F9}">
      <dgm:prSet/>
      <dgm:spPr/>
      <dgm:t>
        <a:bodyPr/>
        <a:lstStyle/>
        <a:p>
          <a:endParaRPr lang="ru-RU"/>
        </a:p>
      </dgm:t>
    </dgm:pt>
    <dgm:pt modelId="{4045B2BB-56C9-4036-873F-FA612538BCA4}" type="sibTrans" cxnId="{8CB073F9-9BEE-443A-9C97-0978617467F9}">
      <dgm:prSet/>
      <dgm:spPr/>
      <dgm:t>
        <a:bodyPr/>
        <a:lstStyle/>
        <a:p>
          <a:endParaRPr lang="ru-RU"/>
        </a:p>
      </dgm:t>
    </dgm:pt>
    <dgm:pt modelId="{A7B7A102-6A74-4401-996D-D8BB5DACD764}">
      <dgm:prSet phldrT="[Текст]" custT="1"/>
      <dgm:spPr/>
      <dgm:t>
        <a:bodyPr/>
        <a:lstStyle/>
        <a:p>
          <a:r>
            <a:rPr lang="ru-RU" sz="1050" b="1" dirty="0" smtClean="0"/>
            <a:t>1</a:t>
          </a:r>
          <a:r>
            <a:rPr lang="ru-RU" sz="1200" b="1" dirty="0" smtClean="0"/>
            <a:t>.</a:t>
          </a:r>
        </a:p>
        <a:p>
          <a:r>
            <a:rPr lang="ru-RU" sz="1200" b="1" dirty="0" smtClean="0"/>
            <a:t>Обучать правильному произношению звуков</a:t>
          </a:r>
          <a:r>
            <a:rPr lang="ru-RU" sz="1200" dirty="0" smtClean="0"/>
            <a:t> . </a:t>
          </a:r>
          <a:r>
            <a:rPr lang="ru-RU" sz="1200" b="1" dirty="0" smtClean="0"/>
            <a:t>Вырабатывать  отчетливое  и внятное произнесение слов и фраз.</a:t>
          </a:r>
          <a:endParaRPr lang="ru-RU" sz="800" dirty="0"/>
        </a:p>
      </dgm:t>
    </dgm:pt>
    <dgm:pt modelId="{456231B3-E8D0-472E-A048-73D49F8023C6}" type="parTrans" cxnId="{0703829D-0663-47E3-B691-BD957E6DFDB7}">
      <dgm:prSet/>
      <dgm:spPr/>
      <dgm:t>
        <a:bodyPr/>
        <a:lstStyle/>
        <a:p>
          <a:endParaRPr lang="ru-RU"/>
        </a:p>
      </dgm:t>
    </dgm:pt>
    <dgm:pt modelId="{B9368EA8-520E-45AB-BFB6-D7B924A3796A}" type="sibTrans" cxnId="{0703829D-0663-47E3-B691-BD957E6DFDB7}">
      <dgm:prSet/>
      <dgm:spPr/>
      <dgm:t>
        <a:bodyPr/>
        <a:lstStyle/>
        <a:p>
          <a:endParaRPr lang="ru-RU"/>
        </a:p>
      </dgm:t>
    </dgm:pt>
    <dgm:pt modelId="{2307591C-AC2E-433E-BE5A-D7E6FB1A7859}">
      <dgm:prSet phldrT="[Текст]" custT="1"/>
      <dgm:spPr/>
      <dgm:t>
        <a:bodyPr/>
        <a:lstStyle/>
        <a:p>
          <a:r>
            <a:rPr lang="ru-RU" sz="1200" b="1" dirty="0" smtClean="0"/>
            <a:t>2. Развивать слуховое восприятие, то есть внимательно вслушиваться в речь окружающих.</a:t>
          </a:r>
          <a:endParaRPr lang="ru-RU" sz="1200" b="1" dirty="0"/>
        </a:p>
      </dgm:t>
    </dgm:pt>
    <dgm:pt modelId="{458A3815-3A50-411C-8314-8AD57A950E2B}" type="parTrans" cxnId="{802593E1-F2C5-4443-8E1F-1BB2953BB37A}">
      <dgm:prSet/>
      <dgm:spPr/>
      <dgm:t>
        <a:bodyPr/>
        <a:lstStyle/>
        <a:p>
          <a:endParaRPr lang="ru-RU"/>
        </a:p>
      </dgm:t>
    </dgm:pt>
    <dgm:pt modelId="{691D05EE-7724-4BC4-87DF-B458BE45ABA6}" type="sibTrans" cxnId="{802593E1-F2C5-4443-8E1F-1BB2953BB37A}">
      <dgm:prSet/>
      <dgm:spPr/>
      <dgm:t>
        <a:bodyPr/>
        <a:lstStyle/>
        <a:p>
          <a:endParaRPr lang="ru-RU"/>
        </a:p>
      </dgm:t>
    </dgm:pt>
    <dgm:pt modelId="{EF948FFD-4A16-49FB-8B70-60D04E1B52F3}">
      <dgm:prSet phldrT="[Текст]" custT="1"/>
      <dgm:spPr/>
      <dgm:t>
        <a:bodyPr/>
        <a:lstStyle/>
        <a:p>
          <a:r>
            <a:rPr lang="ru-RU" sz="1200" b="1" dirty="0" smtClean="0"/>
            <a:t>3. Развивать </a:t>
          </a:r>
        </a:p>
        <a:p>
          <a:r>
            <a:rPr lang="ru-RU" sz="1200" b="1" dirty="0" smtClean="0"/>
            <a:t>голосовой аппарат или регулировать громкость голоса</a:t>
          </a:r>
          <a:endParaRPr lang="ru-RU" sz="1200" b="1" dirty="0"/>
        </a:p>
      </dgm:t>
    </dgm:pt>
    <dgm:pt modelId="{00829AD0-7EFB-4B1A-8307-56B16D6ADA38}" type="parTrans" cxnId="{FC6DDB3F-BE4A-4464-A3E9-B783F3EA24D3}">
      <dgm:prSet/>
      <dgm:spPr/>
      <dgm:t>
        <a:bodyPr/>
        <a:lstStyle/>
        <a:p>
          <a:endParaRPr lang="ru-RU"/>
        </a:p>
      </dgm:t>
    </dgm:pt>
    <dgm:pt modelId="{308CE64F-2DE4-4731-8392-27C87F969B03}" type="sibTrans" cxnId="{FC6DDB3F-BE4A-4464-A3E9-B783F3EA24D3}">
      <dgm:prSet/>
      <dgm:spPr/>
      <dgm:t>
        <a:bodyPr/>
        <a:lstStyle/>
        <a:p>
          <a:endParaRPr lang="ru-RU"/>
        </a:p>
      </dgm:t>
    </dgm:pt>
    <dgm:pt modelId="{64C907DE-022C-4EC9-908E-7A965A99ABD5}">
      <dgm:prSet/>
      <dgm:spPr/>
      <dgm:t>
        <a:bodyPr/>
        <a:lstStyle/>
        <a:p>
          <a:endParaRPr lang="ru-RU"/>
        </a:p>
      </dgm:t>
    </dgm:pt>
    <dgm:pt modelId="{C29F5475-9749-46D1-9DE7-625C26298579}" type="parTrans" cxnId="{A6C91274-3D2D-4C8A-9F8F-5F3B0DE6B67E}">
      <dgm:prSet/>
      <dgm:spPr/>
      <dgm:t>
        <a:bodyPr/>
        <a:lstStyle/>
        <a:p>
          <a:endParaRPr lang="ru-RU"/>
        </a:p>
      </dgm:t>
    </dgm:pt>
    <dgm:pt modelId="{24076AC0-CFE7-499B-B74C-EA0E1015D8DC}" type="sibTrans" cxnId="{A6C91274-3D2D-4C8A-9F8F-5F3B0DE6B67E}">
      <dgm:prSet/>
      <dgm:spPr/>
      <dgm:t>
        <a:bodyPr/>
        <a:lstStyle/>
        <a:p>
          <a:endParaRPr lang="ru-RU"/>
        </a:p>
      </dgm:t>
    </dgm:pt>
    <dgm:pt modelId="{3B760735-E7A2-4E9C-AAF9-5591043EE7EA}">
      <dgm:prSet/>
      <dgm:spPr/>
      <dgm:t>
        <a:bodyPr/>
        <a:lstStyle/>
        <a:p>
          <a:endParaRPr lang="ru-RU"/>
        </a:p>
      </dgm:t>
    </dgm:pt>
    <dgm:pt modelId="{ECB76C22-6292-497F-A7CB-B33E4ACD5584}" type="parTrans" cxnId="{2C99E36B-9CF7-4944-BE97-DF83EE5F6DB8}">
      <dgm:prSet/>
      <dgm:spPr/>
      <dgm:t>
        <a:bodyPr/>
        <a:lstStyle/>
        <a:p>
          <a:endParaRPr lang="ru-RU"/>
        </a:p>
      </dgm:t>
    </dgm:pt>
    <dgm:pt modelId="{09AA6228-AF4B-49F9-9012-3E1CA9E9DA95}" type="sibTrans" cxnId="{2C99E36B-9CF7-4944-BE97-DF83EE5F6DB8}">
      <dgm:prSet/>
      <dgm:spPr/>
      <dgm:t>
        <a:bodyPr/>
        <a:lstStyle/>
        <a:p>
          <a:endParaRPr lang="ru-RU"/>
        </a:p>
      </dgm:t>
    </dgm:pt>
    <dgm:pt modelId="{D20F1583-C190-4145-ADE1-64FF00A96591}">
      <dgm:prSet custT="1"/>
      <dgm:spPr/>
      <dgm:t>
        <a:bodyPr/>
        <a:lstStyle/>
        <a:p>
          <a:r>
            <a:rPr lang="ru-RU" sz="1000" b="1" dirty="0" smtClean="0"/>
            <a:t>4. </a:t>
          </a:r>
          <a:r>
            <a:rPr lang="ru-RU" sz="1200" b="1" dirty="0" smtClean="0"/>
            <a:t>Развивать речевое дыхание , которое обеспечивает правильное произношение звуков</a:t>
          </a:r>
          <a:endParaRPr lang="ru-RU" sz="1200" b="1" dirty="0"/>
        </a:p>
      </dgm:t>
    </dgm:pt>
    <dgm:pt modelId="{0A0CBBA7-6FFB-47F5-8826-A2734A5344F3}" type="parTrans" cxnId="{B9E9BB4E-10A6-4848-85D7-6B547E4349DD}">
      <dgm:prSet/>
      <dgm:spPr/>
      <dgm:t>
        <a:bodyPr/>
        <a:lstStyle/>
        <a:p>
          <a:endParaRPr lang="ru-RU"/>
        </a:p>
      </dgm:t>
    </dgm:pt>
    <dgm:pt modelId="{0AE89628-FAB4-4F45-9BEF-380D7B02621B}" type="sibTrans" cxnId="{B9E9BB4E-10A6-4848-85D7-6B547E4349DD}">
      <dgm:prSet/>
      <dgm:spPr/>
      <dgm:t>
        <a:bodyPr/>
        <a:lstStyle/>
        <a:p>
          <a:endParaRPr lang="ru-RU"/>
        </a:p>
      </dgm:t>
    </dgm:pt>
    <dgm:pt modelId="{4A367D93-7D1B-4E3E-B641-5C32FD9D4F59}" type="pres">
      <dgm:prSet presAssocID="{61B02FDC-4A23-4320-9A4B-286D8F131704}" presName="composite" presStyleCnt="0">
        <dgm:presLayoutVars>
          <dgm:chMax val="1"/>
          <dgm:dir/>
          <dgm:resizeHandles val="exact"/>
        </dgm:presLayoutVars>
      </dgm:prSet>
      <dgm:spPr/>
      <dgm:t>
        <a:bodyPr/>
        <a:lstStyle/>
        <a:p>
          <a:endParaRPr lang="ru-RU"/>
        </a:p>
      </dgm:t>
    </dgm:pt>
    <dgm:pt modelId="{D46DADEE-EF8F-4AAA-9ECE-65FCDFB8D2DF}" type="pres">
      <dgm:prSet presAssocID="{B819FD57-0498-4968-A3B9-5DDC34CA6752}" presName="roof" presStyleLbl="dkBgShp" presStyleIdx="0" presStyleCnt="2"/>
      <dgm:spPr/>
      <dgm:t>
        <a:bodyPr/>
        <a:lstStyle/>
        <a:p>
          <a:endParaRPr lang="ru-RU"/>
        </a:p>
      </dgm:t>
    </dgm:pt>
    <dgm:pt modelId="{626E84E5-67B1-4C53-9A69-1C6AF537D193}" type="pres">
      <dgm:prSet presAssocID="{B819FD57-0498-4968-A3B9-5DDC34CA6752}" presName="pillars" presStyleCnt="0"/>
      <dgm:spPr/>
    </dgm:pt>
    <dgm:pt modelId="{569092D8-4F53-4C29-9A10-CEF3378A08A5}" type="pres">
      <dgm:prSet presAssocID="{B819FD57-0498-4968-A3B9-5DDC34CA6752}" presName="pillar1" presStyleLbl="node1" presStyleIdx="0" presStyleCnt="4" custLinFactNeighborX="-844" custLinFactNeighborY="1354">
        <dgm:presLayoutVars>
          <dgm:bulletEnabled val="1"/>
        </dgm:presLayoutVars>
      </dgm:prSet>
      <dgm:spPr/>
      <dgm:t>
        <a:bodyPr/>
        <a:lstStyle/>
        <a:p>
          <a:endParaRPr lang="ru-RU"/>
        </a:p>
      </dgm:t>
    </dgm:pt>
    <dgm:pt modelId="{A98B5582-E850-49B4-84A9-6768F0863269}" type="pres">
      <dgm:prSet presAssocID="{2307591C-AC2E-433E-BE5A-D7E6FB1A7859}" presName="pillarX" presStyleLbl="node1" presStyleIdx="1" presStyleCnt="4" custLinFactNeighborX="-5092" custLinFactNeighborY="1354">
        <dgm:presLayoutVars>
          <dgm:bulletEnabled val="1"/>
        </dgm:presLayoutVars>
      </dgm:prSet>
      <dgm:spPr/>
      <dgm:t>
        <a:bodyPr/>
        <a:lstStyle/>
        <a:p>
          <a:endParaRPr lang="ru-RU"/>
        </a:p>
      </dgm:t>
    </dgm:pt>
    <dgm:pt modelId="{BAC5DF18-7226-4D64-B5C9-1A22ADF79D7C}" type="pres">
      <dgm:prSet presAssocID="{EF948FFD-4A16-49FB-8B70-60D04E1B52F3}" presName="pillarX" presStyleLbl="node1" presStyleIdx="2" presStyleCnt="4" custLinFactNeighborX="-6006" custLinFactNeighborY="1354">
        <dgm:presLayoutVars>
          <dgm:bulletEnabled val="1"/>
        </dgm:presLayoutVars>
      </dgm:prSet>
      <dgm:spPr/>
      <dgm:t>
        <a:bodyPr/>
        <a:lstStyle/>
        <a:p>
          <a:endParaRPr lang="ru-RU"/>
        </a:p>
      </dgm:t>
    </dgm:pt>
    <dgm:pt modelId="{FFD46814-2B35-4166-8F31-DADBC5C255D3}" type="pres">
      <dgm:prSet presAssocID="{D20F1583-C190-4145-ADE1-64FF00A96591}" presName="pillarX" presStyleLbl="node1" presStyleIdx="3" presStyleCnt="4" custLinFactNeighborX="-6920" custLinFactNeighborY="1354">
        <dgm:presLayoutVars>
          <dgm:bulletEnabled val="1"/>
        </dgm:presLayoutVars>
      </dgm:prSet>
      <dgm:spPr/>
      <dgm:t>
        <a:bodyPr/>
        <a:lstStyle/>
        <a:p>
          <a:endParaRPr lang="ru-RU"/>
        </a:p>
      </dgm:t>
    </dgm:pt>
    <dgm:pt modelId="{A0A43986-CB12-4275-8591-7ECE13FBD1A3}" type="pres">
      <dgm:prSet presAssocID="{B819FD57-0498-4968-A3B9-5DDC34CA6752}" presName="base" presStyleLbl="dkBgShp" presStyleIdx="1" presStyleCnt="2"/>
      <dgm:spPr/>
    </dgm:pt>
  </dgm:ptLst>
  <dgm:cxnLst>
    <dgm:cxn modelId="{E1FC1D96-A6AA-4267-B3A0-41F89AC10757}" type="presOf" srcId="{2307591C-AC2E-433E-BE5A-D7E6FB1A7859}" destId="{A98B5582-E850-49B4-84A9-6768F0863269}" srcOrd="0" destOrd="0" presId="urn:microsoft.com/office/officeart/2005/8/layout/hList3"/>
    <dgm:cxn modelId="{8CB073F9-9BEE-443A-9C97-0978617467F9}" srcId="{61B02FDC-4A23-4320-9A4B-286D8F131704}" destId="{B819FD57-0498-4968-A3B9-5DDC34CA6752}" srcOrd="0" destOrd="0" parTransId="{ACC18D4E-BA97-42C7-9818-F471BED15D12}" sibTransId="{4045B2BB-56C9-4036-873F-FA612538BCA4}"/>
    <dgm:cxn modelId="{B9E9BB4E-10A6-4848-85D7-6B547E4349DD}" srcId="{B819FD57-0498-4968-A3B9-5DDC34CA6752}" destId="{D20F1583-C190-4145-ADE1-64FF00A96591}" srcOrd="3" destOrd="0" parTransId="{0A0CBBA7-6FFB-47F5-8826-A2734A5344F3}" sibTransId="{0AE89628-FAB4-4F45-9BEF-380D7B02621B}"/>
    <dgm:cxn modelId="{0703829D-0663-47E3-B691-BD957E6DFDB7}" srcId="{B819FD57-0498-4968-A3B9-5DDC34CA6752}" destId="{A7B7A102-6A74-4401-996D-D8BB5DACD764}" srcOrd="0" destOrd="0" parTransId="{456231B3-E8D0-472E-A048-73D49F8023C6}" sibTransId="{B9368EA8-520E-45AB-BFB6-D7B924A3796A}"/>
    <dgm:cxn modelId="{5B849C7D-D0C8-423D-AD65-93A4042DC60F}" type="presOf" srcId="{D20F1583-C190-4145-ADE1-64FF00A96591}" destId="{FFD46814-2B35-4166-8F31-DADBC5C255D3}" srcOrd="0" destOrd="0" presId="urn:microsoft.com/office/officeart/2005/8/layout/hList3"/>
    <dgm:cxn modelId="{6073D00A-DD17-4DF8-9EA8-03E1278FABE4}" type="presOf" srcId="{A7B7A102-6A74-4401-996D-D8BB5DACD764}" destId="{569092D8-4F53-4C29-9A10-CEF3378A08A5}" srcOrd="0" destOrd="0" presId="urn:microsoft.com/office/officeart/2005/8/layout/hList3"/>
    <dgm:cxn modelId="{96639B4C-215A-4E18-84D1-40B97B79B011}" type="presOf" srcId="{EF948FFD-4A16-49FB-8B70-60D04E1B52F3}" destId="{BAC5DF18-7226-4D64-B5C9-1A22ADF79D7C}" srcOrd="0" destOrd="0" presId="urn:microsoft.com/office/officeart/2005/8/layout/hList3"/>
    <dgm:cxn modelId="{802593E1-F2C5-4443-8E1F-1BB2953BB37A}" srcId="{B819FD57-0498-4968-A3B9-5DDC34CA6752}" destId="{2307591C-AC2E-433E-BE5A-D7E6FB1A7859}" srcOrd="1" destOrd="0" parTransId="{458A3815-3A50-411C-8314-8AD57A950E2B}" sibTransId="{691D05EE-7724-4BC4-87DF-B458BE45ABA6}"/>
    <dgm:cxn modelId="{9831EB67-E4BD-4DA1-880F-90A06468C3F6}" type="presOf" srcId="{B819FD57-0498-4968-A3B9-5DDC34CA6752}" destId="{D46DADEE-EF8F-4AAA-9ECE-65FCDFB8D2DF}" srcOrd="0" destOrd="0" presId="urn:microsoft.com/office/officeart/2005/8/layout/hList3"/>
    <dgm:cxn modelId="{FC6DDB3F-BE4A-4464-A3E9-B783F3EA24D3}" srcId="{B819FD57-0498-4968-A3B9-5DDC34CA6752}" destId="{EF948FFD-4A16-49FB-8B70-60D04E1B52F3}" srcOrd="2" destOrd="0" parTransId="{00829AD0-7EFB-4B1A-8307-56B16D6ADA38}" sibTransId="{308CE64F-2DE4-4731-8392-27C87F969B03}"/>
    <dgm:cxn modelId="{2C99E36B-9CF7-4944-BE97-DF83EE5F6DB8}" srcId="{61B02FDC-4A23-4320-9A4B-286D8F131704}" destId="{3B760735-E7A2-4E9C-AAF9-5591043EE7EA}" srcOrd="1" destOrd="0" parTransId="{ECB76C22-6292-497F-A7CB-B33E4ACD5584}" sibTransId="{09AA6228-AF4B-49F9-9012-3E1CA9E9DA95}"/>
    <dgm:cxn modelId="{4A5955A1-702E-427F-9551-4AE2D9F5C14D}" type="presOf" srcId="{61B02FDC-4A23-4320-9A4B-286D8F131704}" destId="{4A367D93-7D1B-4E3E-B641-5C32FD9D4F59}" srcOrd="0" destOrd="0" presId="urn:microsoft.com/office/officeart/2005/8/layout/hList3"/>
    <dgm:cxn modelId="{A6C91274-3D2D-4C8A-9F8F-5F3B0DE6B67E}" srcId="{61B02FDC-4A23-4320-9A4B-286D8F131704}" destId="{64C907DE-022C-4EC9-908E-7A965A99ABD5}" srcOrd="2" destOrd="0" parTransId="{C29F5475-9749-46D1-9DE7-625C26298579}" sibTransId="{24076AC0-CFE7-499B-B74C-EA0E1015D8DC}"/>
    <dgm:cxn modelId="{138B6CB2-A5F4-49E0-8DC1-7B400A7EE841}" type="presParOf" srcId="{4A367D93-7D1B-4E3E-B641-5C32FD9D4F59}" destId="{D46DADEE-EF8F-4AAA-9ECE-65FCDFB8D2DF}" srcOrd="0" destOrd="0" presId="urn:microsoft.com/office/officeart/2005/8/layout/hList3"/>
    <dgm:cxn modelId="{0F387B69-6402-4B34-9EAE-006133740202}" type="presParOf" srcId="{4A367D93-7D1B-4E3E-B641-5C32FD9D4F59}" destId="{626E84E5-67B1-4C53-9A69-1C6AF537D193}" srcOrd="1" destOrd="0" presId="urn:microsoft.com/office/officeart/2005/8/layout/hList3"/>
    <dgm:cxn modelId="{38C86FD2-F89D-4C0D-9BAE-A04575242B5D}" type="presParOf" srcId="{626E84E5-67B1-4C53-9A69-1C6AF537D193}" destId="{569092D8-4F53-4C29-9A10-CEF3378A08A5}" srcOrd="0" destOrd="0" presId="urn:microsoft.com/office/officeart/2005/8/layout/hList3"/>
    <dgm:cxn modelId="{F4E690FF-2E74-46FC-AD4C-F4AC7CBECEFA}" type="presParOf" srcId="{626E84E5-67B1-4C53-9A69-1C6AF537D193}" destId="{A98B5582-E850-49B4-84A9-6768F0863269}" srcOrd="1" destOrd="0" presId="urn:microsoft.com/office/officeart/2005/8/layout/hList3"/>
    <dgm:cxn modelId="{0BA1DD3C-5CD3-4E09-9A88-C4061CC63E47}" type="presParOf" srcId="{626E84E5-67B1-4C53-9A69-1C6AF537D193}" destId="{BAC5DF18-7226-4D64-B5C9-1A22ADF79D7C}" srcOrd="2" destOrd="0" presId="urn:microsoft.com/office/officeart/2005/8/layout/hList3"/>
    <dgm:cxn modelId="{305B9A72-F69B-425D-A2DB-A427D626584B}" type="presParOf" srcId="{626E84E5-67B1-4C53-9A69-1C6AF537D193}" destId="{FFD46814-2B35-4166-8F31-DADBC5C255D3}" srcOrd="3" destOrd="0" presId="urn:microsoft.com/office/officeart/2005/8/layout/hList3"/>
    <dgm:cxn modelId="{13AF8830-9D24-48AB-867F-544D62D9AA92}" type="presParOf" srcId="{4A367D93-7D1B-4E3E-B641-5C32FD9D4F59}" destId="{A0A43986-CB12-4275-8591-7ECE13FBD1A3}" srcOrd="2" destOrd="0" presId="urn:microsoft.com/office/officeart/2005/8/layout/hList3"/>
  </dgm:cxnLst>
  <dgm:bg/>
  <dgm:whole/>
</dgm:dataModel>
</file>

<file path=ppt/diagrams/data9.xml><?xml version="1.0" encoding="utf-8"?>
<dgm:dataModel xmlns:dgm="http://schemas.openxmlformats.org/drawingml/2006/diagram" xmlns:a="http://schemas.openxmlformats.org/drawingml/2006/main">
  <dgm:ptLst>
    <dgm:pt modelId="{3DFF8CE1-A65D-4545-9531-CD421D89B98D}"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ru-RU"/>
        </a:p>
      </dgm:t>
    </dgm:pt>
    <dgm:pt modelId="{044CAF77-B6BB-4BE1-9257-77C528975677}">
      <dgm:prSet phldrT="[Текст]"/>
      <dgm:spPr/>
      <dgm:t>
        <a:bodyPr/>
        <a:lstStyle/>
        <a:p>
          <a:r>
            <a:rPr lang="ru-RU" b="1" dirty="0" smtClean="0">
              <a:solidFill>
                <a:srgbClr val="FF0000"/>
              </a:solidFill>
            </a:rPr>
            <a:t>Задачи воспитания звуковой культуры у детей четвертого года жизни:</a:t>
          </a:r>
          <a:endParaRPr lang="ru-RU" dirty="0">
            <a:solidFill>
              <a:srgbClr val="FF0000"/>
            </a:solidFill>
          </a:endParaRPr>
        </a:p>
      </dgm:t>
    </dgm:pt>
    <dgm:pt modelId="{1B382D3E-84E5-492E-9128-E54EA95A366C}" type="parTrans" cxnId="{BFA489B4-9F57-40BA-A8DC-3B983660AE8E}">
      <dgm:prSet/>
      <dgm:spPr/>
      <dgm:t>
        <a:bodyPr/>
        <a:lstStyle/>
        <a:p>
          <a:endParaRPr lang="ru-RU"/>
        </a:p>
      </dgm:t>
    </dgm:pt>
    <dgm:pt modelId="{6C998053-570E-4543-AC83-0E39A937E811}" type="sibTrans" cxnId="{BFA489B4-9F57-40BA-A8DC-3B983660AE8E}">
      <dgm:prSet/>
      <dgm:spPr/>
      <dgm:t>
        <a:bodyPr/>
        <a:lstStyle/>
        <a:p>
          <a:endParaRPr lang="ru-RU"/>
        </a:p>
      </dgm:t>
    </dgm:pt>
    <dgm:pt modelId="{24B0D14B-41F9-4F39-8133-7AC660D6CE5C}">
      <dgm:prSet phldrT="[Текст]" custT="1"/>
      <dgm:spPr/>
      <dgm:t>
        <a:bodyPr/>
        <a:lstStyle/>
        <a:p>
          <a:r>
            <a:rPr lang="ru-RU" sz="1200" b="1" dirty="0" smtClean="0"/>
            <a:t>1. </a:t>
          </a:r>
        </a:p>
        <a:p>
          <a:r>
            <a:rPr lang="ru-RU" sz="1200" b="1" dirty="0" smtClean="0"/>
            <a:t>Закреплять  уже знакомые  звуки, усваивать новые звуки, предупреждать закрепление их неправильного произношения</a:t>
          </a:r>
          <a:endParaRPr lang="ru-RU" sz="1200" b="1" dirty="0"/>
        </a:p>
      </dgm:t>
    </dgm:pt>
    <dgm:pt modelId="{847E1B42-546E-4FAD-9DEA-CD5A300AE976}" type="parTrans" cxnId="{CA853373-A955-44E7-8185-27C1616D7626}">
      <dgm:prSet/>
      <dgm:spPr/>
      <dgm:t>
        <a:bodyPr/>
        <a:lstStyle/>
        <a:p>
          <a:endParaRPr lang="ru-RU"/>
        </a:p>
      </dgm:t>
    </dgm:pt>
    <dgm:pt modelId="{AF5E5A82-BF95-411F-A993-A255039CB566}" type="sibTrans" cxnId="{CA853373-A955-44E7-8185-27C1616D7626}">
      <dgm:prSet/>
      <dgm:spPr/>
      <dgm:t>
        <a:bodyPr/>
        <a:lstStyle/>
        <a:p>
          <a:endParaRPr lang="ru-RU"/>
        </a:p>
      </dgm:t>
    </dgm:pt>
    <dgm:pt modelId="{AA0A5C4A-4AB2-43DA-874D-9298DF24F0AE}">
      <dgm:prSet phldrT="[Текст]" custT="1"/>
      <dgm:spPr/>
      <dgm:t>
        <a:bodyPr/>
        <a:lstStyle/>
        <a:p>
          <a:r>
            <a:rPr lang="ru-RU" sz="1200" b="1" dirty="0" smtClean="0"/>
            <a:t>2. </a:t>
          </a:r>
        </a:p>
        <a:p>
          <a:r>
            <a:rPr lang="ru-RU" sz="1200" b="1" dirty="0" smtClean="0"/>
            <a:t>Продолжать развивать артикуляционный аппарат</a:t>
          </a:r>
          <a:endParaRPr lang="ru-RU" sz="500" dirty="0"/>
        </a:p>
      </dgm:t>
    </dgm:pt>
    <dgm:pt modelId="{5834CFC2-A6DE-4D1F-91B6-846749A4F911}" type="parTrans" cxnId="{E570B861-D765-490A-8321-D2DCBB74F7D9}">
      <dgm:prSet/>
      <dgm:spPr/>
      <dgm:t>
        <a:bodyPr/>
        <a:lstStyle/>
        <a:p>
          <a:endParaRPr lang="ru-RU"/>
        </a:p>
      </dgm:t>
    </dgm:pt>
    <dgm:pt modelId="{881CA970-9C47-4637-8F65-9F90C7478077}" type="sibTrans" cxnId="{E570B861-D765-490A-8321-D2DCBB74F7D9}">
      <dgm:prSet/>
      <dgm:spPr/>
      <dgm:t>
        <a:bodyPr/>
        <a:lstStyle/>
        <a:p>
          <a:endParaRPr lang="ru-RU"/>
        </a:p>
      </dgm:t>
    </dgm:pt>
    <dgm:pt modelId="{8DF60320-8463-4EFB-A296-5212C40A2131}">
      <dgm:prSet phldrT="[Текст]" custT="1"/>
      <dgm:spPr/>
      <dgm:t>
        <a:bodyPr/>
        <a:lstStyle/>
        <a:p>
          <a:r>
            <a:rPr lang="ru-RU" sz="1100" b="1" dirty="0" smtClean="0"/>
            <a:t>3. </a:t>
          </a:r>
        </a:p>
        <a:p>
          <a:r>
            <a:rPr lang="ru-RU" sz="1100" b="1" dirty="0" smtClean="0"/>
            <a:t>Продолжать развивать голосовой аппарат( научить дошкольников в повседневном общении и на занятиях четко отвечать на вопросы, произносить звуки, звукосочетания, слова и фразы с различной громкостью</a:t>
          </a:r>
          <a:r>
            <a:rPr lang="ru-RU" sz="1100" dirty="0" smtClean="0"/>
            <a:t>)</a:t>
          </a:r>
          <a:endParaRPr lang="ru-RU" sz="500" dirty="0"/>
        </a:p>
      </dgm:t>
    </dgm:pt>
    <dgm:pt modelId="{F3CBB248-D144-42B1-BF83-0BA34C4390A9}" type="parTrans" cxnId="{10CFAA5D-1E2C-40EB-B822-E643F397119B}">
      <dgm:prSet/>
      <dgm:spPr/>
      <dgm:t>
        <a:bodyPr/>
        <a:lstStyle/>
        <a:p>
          <a:endParaRPr lang="ru-RU"/>
        </a:p>
      </dgm:t>
    </dgm:pt>
    <dgm:pt modelId="{D08C322E-103E-4768-9F78-DA5D894CF717}" type="sibTrans" cxnId="{10CFAA5D-1E2C-40EB-B822-E643F397119B}">
      <dgm:prSet/>
      <dgm:spPr/>
      <dgm:t>
        <a:bodyPr/>
        <a:lstStyle/>
        <a:p>
          <a:endParaRPr lang="ru-RU"/>
        </a:p>
      </dgm:t>
    </dgm:pt>
    <dgm:pt modelId="{1280A467-547C-4D82-8E3F-D386F0AE6965}">
      <dgm:prSet custT="1"/>
      <dgm:spPr/>
      <dgm:t>
        <a:bodyPr/>
        <a:lstStyle/>
        <a:p>
          <a:r>
            <a:rPr lang="ru-RU" sz="1100" b="1" dirty="0" smtClean="0"/>
            <a:t>4. </a:t>
          </a:r>
        </a:p>
        <a:p>
          <a:r>
            <a:rPr lang="ru-RU" sz="1100" b="1" dirty="0" smtClean="0"/>
            <a:t>Развивать речевой слух (продолжать учить детей вслушиваться в звучание звуков, слов, помогать осознавать звуковую сторону слова, слышать в словах отдельные звуки)</a:t>
          </a:r>
          <a:endParaRPr lang="ru-RU" sz="1100" b="1" dirty="0"/>
        </a:p>
      </dgm:t>
    </dgm:pt>
    <dgm:pt modelId="{6CFACD6E-B09D-49F7-AAA0-B9C094AD477A}" type="parTrans" cxnId="{E20963E7-3AD4-4270-8C4D-D43915B10E16}">
      <dgm:prSet/>
      <dgm:spPr/>
      <dgm:t>
        <a:bodyPr/>
        <a:lstStyle/>
        <a:p>
          <a:endParaRPr lang="ru-RU"/>
        </a:p>
      </dgm:t>
    </dgm:pt>
    <dgm:pt modelId="{2AB09781-C024-4AF3-9822-8664ECD28012}" type="sibTrans" cxnId="{E20963E7-3AD4-4270-8C4D-D43915B10E16}">
      <dgm:prSet/>
      <dgm:spPr/>
      <dgm:t>
        <a:bodyPr/>
        <a:lstStyle/>
        <a:p>
          <a:endParaRPr lang="ru-RU"/>
        </a:p>
      </dgm:t>
    </dgm:pt>
    <dgm:pt modelId="{D3878242-A82A-4403-A21C-44A0235D2F17}">
      <dgm:prSet custT="1"/>
      <dgm:spPr/>
      <dgm:t>
        <a:bodyPr/>
        <a:lstStyle/>
        <a:p>
          <a:r>
            <a:rPr lang="ru-RU" sz="1100" dirty="0" smtClean="0"/>
            <a:t>5</a:t>
          </a:r>
          <a:r>
            <a:rPr lang="ru-RU" sz="1100" b="1" dirty="0" smtClean="0"/>
            <a:t>. Развивать речевое дыхание (вырабатывать продолжительный и плавный выдох через рот, рационально расходовать воздух при произнесении изолированных звуков, протяжно произносить гласные и некоторые  согласные ([в], [</a:t>
          </a:r>
          <a:r>
            <a:rPr lang="ru-RU" sz="1100" b="1" dirty="0" err="1" smtClean="0"/>
            <a:t>ф</a:t>
          </a:r>
          <a:r>
            <a:rPr lang="ru-RU" sz="1100" b="1" dirty="0" smtClean="0"/>
            <a:t>], [с</a:t>
          </a:r>
          <a:r>
            <a:rPr lang="ru-RU" sz="1100" dirty="0" smtClean="0"/>
            <a:t>], [</a:t>
          </a:r>
          <a:r>
            <a:rPr lang="ru-RU" sz="1100" dirty="0" err="1" smtClean="0"/>
            <a:t>з</a:t>
          </a:r>
          <a:r>
            <a:rPr lang="ru-RU" sz="1100" dirty="0" smtClean="0"/>
            <a:t>]) </a:t>
          </a:r>
          <a:endParaRPr lang="ru-RU" sz="1100" dirty="0"/>
        </a:p>
      </dgm:t>
    </dgm:pt>
    <dgm:pt modelId="{5B2453EF-5F2F-4CBA-8428-943297E293C7}" type="parTrans" cxnId="{4A7E9638-F4C2-476E-BF30-5F73263A4E78}">
      <dgm:prSet/>
      <dgm:spPr/>
      <dgm:t>
        <a:bodyPr/>
        <a:lstStyle/>
        <a:p>
          <a:endParaRPr lang="ru-RU"/>
        </a:p>
      </dgm:t>
    </dgm:pt>
    <dgm:pt modelId="{DC3EB194-48A3-4F16-AD8C-225FAF569977}" type="sibTrans" cxnId="{4A7E9638-F4C2-476E-BF30-5F73263A4E78}">
      <dgm:prSet/>
      <dgm:spPr/>
      <dgm:t>
        <a:bodyPr/>
        <a:lstStyle/>
        <a:p>
          <a:endParaRPr lang="ru-RU"/>
        </a:p>
      </dgm:t>
    </dgm:pt>
    <dgm:pt modelId="{4FD06008-31DD-4906-81DA-3DD0286ADA88}">
      <dgm:prSet custT="1"/>
      <dgm:spPr/>
      <dgm:t>
        <a:bodyPr/>
        <a:lstStyle/>
        <a:p>
          <a:r>
            <a:rPr lang="ru-RU" sz="1100" b="1" dirty="0" smtClean="0"/>
            <a:t>6. Развивать слуховое восприятие и темп речи (научить детей говорить не спеша, пользоваться интонационными средствами выразительности</a:t>
          </a:r>
          <a:r>
            <a:rPr lang="ru-RU" sz="500" b="1" dirty="0" smtClean="0"/>
            <a:t>)</a:t>
          </a:r>
          <a:endParaRPr lang="ru-RU" sz="500" b="1" dirty="0"/>
        </a:p>
      </dgm:t>
    </dgm:pt>
    <dgm:pt modelId="{8CDD6F21-D21E-4C3D-9D61-263D9CBEF62C}" type="parTrans" cxnId="{C6C12555-0D1F-4C4F-9C6A-ED83517CDADE}">
      <dgm:prSet/>
      <dgm:spPr/>
      <dgm:t>
        <a:bodyPr/>
        <a:lstStyle/>
        <a:p>
          <a:endParaRPr lang="ru-RU"/>
        </a:p>
      </dgm:t>
    </dgm:pt>
    <dgm:pt modelId="{35148D73-F884-41D1-B5D1-0A1589ED9F86}" type="sibTrans" cxnId="{C6C12555-0D1F-4C4F-9C6A-ED83517CDADE}">
      <dgm:prSet/>
      <dgm:spPr/>
      <dgm:t>
        <a:bodyPr/>
        <a:lstStyle/>
        <a:p>
          <a:endParaRPr lang="ru-RU"/>
        </a:p>
      </dgm:t>
    </dgm:pt>
    <dgm:pt modelId="{DE89E583-3EE7-4F67-A48B-1513AE8E8F36}">
      <dgm:prSet custT="1"/>
      <dgm:spPr/>
      <dgm:t>
        <a:bodyPr/>
        <a:lstStyle/>
        <a:p>
          <a:r>
            <a:rPr lang="ru-RU" sz="1100" b="1" dirty="0" smtClean="0"/>
            <a:t>7.</a:t>
          </a:r>
        </a:p>
        <a:p>
          <a:r>
            <a:rPr lang="ru-RU" sz="1100" b="1" dirty="0" smtClean="0"/>
            <a:t> Учить детей правильно пользоваться интонационными средствами выразительности</a:t>
          </a:r>
          <a:r>
            <a:rPr lang="ru-RU" sz="500" b="1" dirty="0" smtClean="0"/>
            <a:t>.</a:t>
          </a:r>
          <a:endParaRPr lang="ru-RU" sz="500" b="1" dirty="0"/>
        </a:p>
      </dgm:t>
    </dgm:pt>
    <dgm:pt modelId="{A39D7426-3412-433C-B129-B3DB248B86E0}" type="parTrans" cxnId="{26A0326B-8CEE-4E37-9271-2E20F8BB13F2}">
      <dgm:prSet/>
      <dgm:spPr/>
      <dgm:t>
        <a:bodyPr/>
        <a:lstStyle/>
        <a:p>
          <a:endParaRPr lang="ru-RU"/>
        </a:p>
      </dgm:t>
    </dgm:pt>
    <dgm:pt modelId="{C842870D-B1C5-4102-97F5-9C882B9BBA27}" type="sibTrans" cxnId="{26A0326B-8CEE-4E37-9271-2E20F8BB13F2}">
      <dgm:prSet/>
      <dgm:spPr/>
      <dgm:t>
        <a:bodyPr/>
        <a:lstStyle/>
        <a:p>
          <a:endParaRPr lang="ru-RU"/>
        </a:p>
      </dgm:t>
    </dgm:pt>
    <dgm:pt modelId="{97C1A52C-D9DC-47FD-BAA7-57AAA2E76490}" type="pres">
      <dgm:prSet presAssocID="{3DFF8CE1-A65D-4545-9531-CD421D89B98D}" presName="composite" presStyleCnt="0">
        <dgm:presLayoutVars>
          <dgm:chMax val="1"/>
          <dgm:dir/>
          <dgm:resizeHandles val="exact"/>
        </dgm:presLayoutVars>
      </dgm:prSet>
      <dgm:spPr/>
      <dgm:t>
        <a:bodyPr/>
        <a:lstStyle/>
        <a:p>
          <a:endParaRPr lang="ru-RU"/>
        </a:p>
      </dgm:t>
    </dgm:pt>
    <dgm:pt modelId="{9A7C4E4B-A9AF-46DB-81F5-012869AD0D6F}" type="pres">
      <dgm:prSet presAssocID="{044CAF77-B6BB-4BE1-9257-77C528975677}" presName="roof" presStyleLbl="dkBgShp" presStyleIdx="0" presStyleCnt="2"/>
      <dgm:spPr/>
      <dgm:t>
        <a:bodyPr/>
        <a:lstStyle/>
        <a:p>
          <a:endParaRPr lang="ru-RU"/>
        </a:p>
      </dgm:t>
    </dgm:pt>
    <dgm:pt modelId="{29FBB56C-F798-49E4-B108-9799000C62DE}" type="pres">
      <dgm:prSet presAssocID="{044CAF77-B6BB-4BE1-9257-77C528975677}" presName="pillars" presStyleCnt="0"/>
      <dgm:spPr/>
    </dgm:pt>
    <dgm:pt modelId="{FA62E12A-680C-435E-BBF5-7E9CEE32C48C}" type="pres">
      <dgm:prSet presAssocID="{044CAF77-B6BB-4BE1-9257-77C528975677}" presName="pillar1" presStyleLbl="node1" presStyleIdx="0" presStyleCnt="7" custLinFactNeighborX="-728" custLinFactNeighborY="-1008">
        <dgm:presLayoutVars>
          <dgm:bulletEnabled val="1"/>
        </dgm:presLayoutVars>
      </dgm:prSet>
      <dgm:spPr/>
      <dgm:t>
        <a:bodyPr/>
        <a:lstStyle/>
        <a:p>
          <a:endParaRPr lang="ru-RU"/>
        </a:p>
      </dgm:t>
    </dgm:pt>
    <dgm:pt modelId="{15AB238C-54D5-427C-A41D-C782286BC095}" type="pres">
      <dgm:prSet presAssocID="{AA0A5C4A-4AB2-43DA-874D-9298DF24F0AE}" presName="pillarX" presStyleLbl="node1" presStyleIdx="1" presStyleCnt="7">
        <dgm:presLayoutVars>
          <dgm:bulletEnabled val="1"/>
        </dgm:presLayoutVars>
      </dgm:prSet>
      <dgm:spPr/>
      <dgm:t>
        <a:bodyPr/>
        <a:lstStyle/>
        <a:p>
          <a:endParaRPr lang="ru-RU"/>
        </a:p>
      </dgm:t>
    </dgm:pt>
    <dgm:pt modelId="{3C61A33F-8188-42DD-863C-2C77A451733D}" type="pres">
      <dgm:prSet presAssocID="{8DF60320-8463-4EFB-A296-5212C40A2131}" presName="pillarX" presStyleLbl="node1" presStyleIdx="2" presStyleCnt="7" custLinFactNeighborX="-601" custLinFactNeighborY="-1008">
        <dgm:presLayoutVars>
          <dgm:bulletEnabled val="1"/>
        </dgm:presLayoutVars>
      </dgm:prSet>
      <dgm:spPr/>
      <dgm:t>
        <a:bodyPr/>
        <a:lstStyle/>
        <a:p>
          <a:endParaRPr lang="ru-RU"/>
        </a:p>
      </dgm:t>
    </dgm:pt>
    <dgm:pt modelId="{D9A8D96B-91FD-40C8-9DF6-BAF4467560FE}" type="pres">
      <dgm:prSet presAssocID="{1280A467-547C-4D82-8E3F-D386F0AE6965}" presName="pillarX" presStyleLbl="node1" presStyleIdx="3" presStyleCnt="7">
        <dgm:presLayoutVars>
          <dgm:bulletEnabled val="1"/>
        </dgm:presLayoutVars>
      </dgm:prSet>
      <dgm:spPr/>
      <dgm:t>
        <a:bodyPr/>
        <a:lstStyle/>
        <a:p>
          <a:endParaRPr lang="ru-RU"/>
        </a:p>
      </dgm:t>
    </dgm:pt>
    <dgm:pt modelId="{B5488656-CA84-40A9-89E9-DB60A041CEED}" type="pres">
      <dgm:prSet presAssocID="{D3878242-A82A-4403-A21C-44A0235D2F17}" presName="pillarX" presStyleLbl="node1" presStyleIdx="4" presStyleCnt="7">
        <dgm:presLayoutVars>
          <dgm:bulletEnabled val="1"/>
        </dgm:presLayoutVars>
      </dgm:prSet>
      <dgm:spPr/>
      <dgm:t>
        <a:bodyPr/>
        <a:lstStyle/>
        <a:p>
          <a:endParaRPr lang="ru-RU"/>
        </a:p>
      </dgm:t>
    </dgm:pt>
    <dgm:pt modelId="{54206160-C14F-42F9-8F25-1638EE30FB70}" type="pres">
      <dgm:prSet presAssocID="{4FD06008-31DD-4906-81DA-3DD0286ADA88}" presName="pillarX" presStyleLbl="node1" presStyleIdx="5" presStyleCnt="7" custLinFactNeighborX="-412" custLinFactNeighborY="-1008">
        <dgm:presLayoutVars>
          <dgm:bulletEnabled val="1"/>
        </dgm:presLayoutVars>
      </dgm:prSet>
      <dgm:spPr/>
      <dgm:t>
        <a:bodyPr/>
        <a:lstStyle/>
        <a:p>
          <a:endParaRPr lang="ru-RU"/>
        </a:p>
      </dgm:t>
    </dgm:pt>
    <dgm:pt modelId="{F1FF39D3-3769-492D-853A-C60BDA978F6F}" type="pres">
      <dgm:prSet presAssocID="{DE89E583-3EE7-4F67-A48B-1513AE8E8F36}" presName="pillarX" presStyleLbl="node1" presStyleIdx="6" presStyleCnt="7" custLinFactNeighborX="19725" custLinFactNeighborY="-1008">
        <dgm:presLayoutVars>
          <dgm:bulletEnabled val="1"/>
        </dgm:presLayoutVars>
      </dgm:prSet>
      <dgm:spPr/>
      <dgm:t>
        <a:bodyPr/>
        <a:lstStyle/>
        <a:p>
          <a:endParaRPr lang="ru-RU"/>
        </a:p>
      </dgm:t>
    </dgm:pt>
    <dgm:pt modelId="{C99D20BF-2A78-4232-A78A-B8755C6DACEA}" type="pres">
      <dgm:prSet presAssocID="{044CAF77-B6BB-4BE1-9257-77C528975677}" presName="base" presStyleLbl="dkBgShp" presStyleIdx="1" presStyleCnt="2" custLinFactNeighborX="-92" custLinFactNeighborY="26309"/>
      <dgm:spPr/>
    </dgm:pt>
  </dgm:ptLst>
  <dgm:cxnLst>
    <dgm:cxn modelId="{E2BA8387-4B3C-4384-B2B8-0BAA108A685C}" type="presOf" srcId="{1280A467-547C-4D82-8E3F-D386F0AE6965}" destId="{D9A8D96B-91FD-40C8-9DF6-BAF4467560FE}" srcOrd="0" destOrd="0" presId="urn:microsoft.com/office/officeart/2005/8/layout/hList3"/>
    <dgm:cxn modelId="{C6C12555-0D1F-4C4F-9C6A-ED83517CDADE}" srcId="{044CAF77-B6BB-4BE1-9257-77C528975677}" destId="{4FD06008-31DD-4906-81DA-3DD0286ADA88}" srcOrd="5" destOrd="0" parTransId="{8CDD6F21-D21E-4C3D-9D61-263D9CBEF62C}" sibTransId="{35148D73-F884-41D1-B5D1-0A1589ED9F86}"/>
    <dgm:cxn modelId="{4A7E9638-F4C2-476E-BF30-5F73263A4E78}" srcId="{044CAF77-B6BB-4BE1-9257-77C528975677}" destId="{D3878242-A82A-4403-A21C-44A0235D2F17}" srcOrd="4" destOrd="0" parTransId="{5B2453EF-5F2F-4CBA-8428-943297E293C7}" sibTransId="{DC3EB194-48A3-4F16-AD8C-225FAF569977}"/>
    <dgm:cxn modelId="{CC333A7E-50BB-43A9-9C0C-5FA2CB4186FF}" type="presOf" srcId="{4FD06008-31DD-4906-81DA-3DD0286ADA88}" destId="{54206160-C14F-42F9-8F25-1638EE30FB70}" srcOrd="0" destOrd="0" presId="urn:microsoft.com/office/officeart/2005/8/layout/hList3"/>
    <dgm:cxn modelId="{D78BB7C2-9368-46DF-8BFE-28CA28D6FB48}" type="presOf" srcId="{DE89E583-3EE7-4F67-A48B-1513AE8E8F36}" destId="{F1FF39D3-3769-492D-853A-C60BDA978F6F}" srcOrd="0" destOrd="0" presId="urn:microsoft.com/office/officeart/2005/8/layout/hList3"/>
    <dgm:cxn modelId="{BFA489B4-9F57-40BA-A8DC-3B983660AE8E}" srcId="{3DFF8CE1-A65D-4545-9531-CD421D89B98D}" destId="{044CAF77-B6BB-4BE1-9257-77C528975677}" srcOrd="0" destOrd="0" parTransId="{1B382D3E-84E5-492E-9128-E54EA95A366C}" sibTransId="{6C998053-570E-4543-AC83-0E39A937E811}"/>
    <dgm:cxn modelId="{CA853373-A955-44E7-8185-27C1616D7626}" srcId="{044CAF77-B6BB-4BE1-9257-77C528975677}" destId="{24B0D14B-41F9-4F39-8133-7AC660D6CE5C}" srcOrd="0" destOrd="0" parTransId="{847E1B42-546E-4FAD-9DEA-CD5A300AE976}" sibTransId="{AF5E5A82-BF95-411F-A993-A255039CB566}"/>
    <dgm:cxn modelId="{6E641D96-80FF-4969-86D9-2459ED110551}" type="presOf" srcId="{AA0A5C4A-4AB2-43DA-874D-9298DF24F0AE}" destId="{15AB238C-54D5-427C-A41D-C782286BC095}" srcOrd="0" destOrd="0" presId="urn:microsoft.com/office/officeart/2005/8/layout/hList3"/>
    <dgm:cxn modelId="{EC66CC52-86DD-4002-A7EE-45D88EE62BAB}" type="presOf" srcId="{24B0D14B-41F9-4F39-8133-7AC660D6CE5C}" destId="{FA62E12A-680C-435E-BBF5-7E9CEE32C48C}" srcOrd="0" destOrd="0" presId="urn:microsoft.com/office/officeart/2005/8/layout/hList3"/>
    <dgm:cxn modelId="{4AEC4B24-94DC-406E-802E-47407CC19EC2}" type="presOf" srcId="{D3878242-A82A-4403-A21C-44A0235D2F17}" destId="{B5488656-CA84-40A9-89E9-DB60A041CEED}" srcOrd="0" destOrd="0" presId="urn:microsoft.com/office/officeart/2005/8/layout/hList3"/>
    <dgm:cxn modelId="{3023979A-387C-4416-9017-0ADAD12E6813}" type="presOf" srcId="{044CAF77-B6BB-4BE1-9257-77C528975677}" destId="{9A7C4E4B-A9AF-46DB-81F5-012869AD0D6F}" srcOrd="0" destOrd="0" presId="urn:microsoft.com/office/officeart/2005/8/layout/hList3"/>
    <dgm:cxn modelId="{C9149DD4-E5A1-46AE-B4E8-BD0F63DA5A97}" type="presOf" srcId="{3DFF8CE1-A65D-4545-9531-CD421D89B98D}" destId="{97C1A52C-D9DC-47FD-BAA7-57AAA2E76490}" srcOrd="0" destOrd="0" presId="urn:microsoft.com/office/officeart/2005/8/layout/hList3"/>
    <dgm:cxn modelId="{E570B861-D765-490A-8321-D2DCBB74F7D9}" srcId="{044CAF77-B6BB-4BE1-9257-77C528975677}" destId="{AA0A5C4A-4AB2-43DA-874D-9298DF24F0AE}" srcOrd="1" destOrd="0" parTransId="{5834CFC2-A6DE-4D1F-91B6-846749A4F911}" sibTransId="{881CA970-9C47-4637-8F65-9F90C7478077}"/>
    <dgm:cxn modelId="{10CFAA5D-1E2C-40EB-B822-E643F397119B}" srcId="{044CAF77-B6BB-4BE1-9257-77C528975677}" destId="{8DF60320-8463-4EFB-A296-5212C40A2131}" srcOrd="2" destOrd="0" parTransId="{F3CBB248-D144-42B1-BF83-0BA34C4390A9}" sibTransId="{D08C322E-103E-4768-9F78-DA5D894CF717}"/>
    <dgm:cxn modelId="{26A0326B-8CEE-4E37-9271-2E20F8BB13F2}" srcId="{044CAF77-B6BB-4BE1-9257-77C528975677}" destId="{DE89E583-3EE7-4F67-A48B-1513AE8E8F36}" srcOrd="6" destOrd="0" parTransId="{A39D7426-3412-433C-B129-B3DB248B86E0}" sibTransId="{C842870D-B1C5-4102-97F5-9C882B9BBA27}"/>
    <dgm:cxn modelId="{E20963E7-3AD4-4270-8C4D-D43915B10E16}" srcId="{044CAF77-B6BB-4BE1-9257-77C528975677}" destId="{1280A467-547C-4D82-8E3F-D386F0AE6965}" srcOrd="3" destOrd="0" parTransId="{6CFACD6E-B09D-49F7-AAA0-B9C094AD477A}" sibTransId="{2AB09781-C024-4AF3-9822-8664ECD28012}"/>
    <dgm:cxn modelId="{4B3733D2-5C82-4548-AAD5-D80C3011A3D7}" type="presOf" srcId="{8DF60320-8463-4EFB-A296-5212C40A2131}" destId="{3C61A33F-8188-42DD-863C-2C77A451733D}" srcOrd="0" destOrd="0" presId="urn:microsoft.com/office/officeart/2005/8/layout/hList3"/>
    <dgm:cxn modelId="{BBC94C2F-29C0-4E9B-9564-FE1F855CC761}" type="presParOf" srcId="{97C1A52C-D9DC-47FD-BAA7-57AAA2E76490}" destId="{9A7C4E4B-A9AF-46DB-81F5-012869AD0D6F}" srcOrd="0" destOrd="0" presId="urn:microsoft.com/office/officeart/2005/8/layout/hList3"/>
    <dgm:cxn modelId="{F4D8E073-1A07-4286-A33D-B10F8E136833}" type="presParOf" srcId="{97C1A52C-D9DC-47FD-BAA7-57AAA2E76490}" destId="{29FBB56C-F798-49E4-B108-9799000C62DE}" srcOrd="1" destOrd="0" presId="urn:microsoft.com/office/officeart/2005/8/layout/hList3"/>
    <dgm:cxn modelId="{E59862C8-97A8-4DC2-825A-B27963186642}" type="presParOf" srcId="{29FBB56C-F798-49E4-B108-9799000C62DE}" destId="{FA62E12A-680C-435E-BBF5-7E9CEE32C48C}" srcOrd="0" destOrd="0" presId="urn:microsoft.com/office/officeart/2005/8/layout/hList3"/>
    <dgm:cxn modelId="{72F0BBA8-7F05-4871-9AC1-A5F22AB2F9B1}" type="presParOf" srcId="{29FBB56C-F798-49E4-B108-9799000C62DE}" destId="{15AB238C-54D5-427C-A41D-C782286BC095}" srcOrd="1" destOrd="0" presId="urn:microsoft.com/office/officeart/2005/8/layout/hList3"/>
    <dgm:cxn modelId="{EB276A5C-D0A4-4FB7-8865-AC4A756CA698}" type="presParOf" srcId="{29FBB56C-F798-49E4-B108-9799000C62DE}" destId="{3C61A33F-8188-42DD-863C-2C77A451733D}" srcOrd="2" destOrd="0" presId="urn:microsoft.com/office/officeart/2005/8/layout/hList3"/>
    <dgm:cxn modelId="{AB31887B-BE69-4663-AE28-2421F8E931CE}" type="presParOf" srcId="{29FBB56C-F798-49E4-B108-9799000C62DE}" destId="{D9A8D96B-91FD-40C8-9DF6-BAF4467560FE}" srcOrd="3" destOrd="0" presId="urn:microsoft.com/office/officeart/2005/8/layout/hList3"/>
    <dgm:cxn modelId="{972D0B24-77D8-4DD0-848D-8FFE035BEC05}" type="presParOf" srcId="{29FBB56C-F798-49E4-B108-9799000C62DE}" destId="{B5488656-CA84-40A9-89E9-DB60A041CEED}" srcOrd="4" destOrd="0" presId="urn:microsoft.com/office/officeart/2005/8/layout/hList3"/>
    <dgm:cxn modelId="{9F43FBDA-745F-4B32-8EA1-CD6F7956F823}" type="presParOf" srcId="{29FBB56C-F798-49E4-B108-9799000C62DE}" destId="{54206160-C14F-42F9-8F25-1638EE30FB70}" srcOrd="5" destOrd="0" presId="urn:microsoft.com/office/officeart/2005/8/layout/hList3"/>
    <dgm:cxn modelId="{8ED5584B-4CA1-44B5-9ECD-63D9165604B8}" type="presParOf" srcId="{29FBB56C-F798-49E4-B108-9799000C62DE}" destId="{F1FF39D3-3769-492D-853A-C60BDA978F6F}" srcOrd="6" destOrd="0" presId="urn:microsoft.com/office/officeart/2005/8/layout/hList3"/>
    <dgm:cxn modelId="{0CF1FEE1-A890-4A9B-9FFA-DC92646BD513}" type="presParOf" srcId="{97C1A52C-D9DC-47FD-BAA7-57AAA2E76490}" destId="{C99D20BF-2A78-4232-A78A-B8755C6DACEA}" srcOrd="2" destOrd="0" presId="urn:microsoft.com/office/officeart/2005/8/layout/hList3"/>
  </dgm:cxnLst>
  <dgm:bg/>
  <dgm:whole/>
</dgm:dataModel>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E307CA-AB63-4610-9BA0-613FDF6D43CB}" type="datetimeFigureOut">
              <a:rPr lang="ru-RU" smtClean="0"/>
              <a:pPr/>
              <a:t>19.02.2018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50FA07-2C64-425A-8715-9FDFD79E7CB7}"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B50FA07-2C64-425A-8715-9FDFD79E7CB7}" type="slidenum">
              <a:rPr lang="ru-RU" smtClean="0"/>
              <a:pPr/>
              <a:t>7</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B50FA07-2C64-425A-8715-9FDFD79E7CB7}" type="slidenum">
              <a:rPr lang="ru-RU" smtClean="0"/>
              <a:pPr/>
              <a:t>16</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B50FA07-2C64-425A-8715-9FDFD79E7CB7}" type="slidenum">
              <a:rPr lang="ru-RU" smtClean="0"/>
              <a:pPr/>
              <a:t>20</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B50FA07-2C64-425A-8715-9FDFD79E7CB7}" type="slidenum">
              <a:rPr lang="ru-RU" smtClean="0"/>
              <a:pPr/>
              <a:t>28</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9E495C85-88A7-4808-BAD3-7B093DEDEEE5}" type="datetimeFigureOut">
              <a:rPr lang="ru-RU" smtClean="0"/>
              <a:pPr/>
              <a:t>19.02.2018</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4E7B5CCE-CD17-4EB6-8F2D-704954059138}"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E495C85-88A7-4808-BAD3-7B093DEDEEE5}" type="datetimeFigureOut">
              <a:rPr lang="ru-RU" smtClean="0"/>
              <a:pPr/>
              <a:t>19.02.2018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E7B5CCE-CD17-4EB6-8F2D-70495405913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E495C85-88A7-4808-BAD3-7B093DEDEEE5}" type="datetimeFigureOut">
              <a:rPr lang="ru-RU" smtClean="0"/>
              <a:pPr/>
              <a:t>19.02.2018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E7B5CCE-CD17-4EB6-8F2D-70495405913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E495C85-88A7-4808-BAD3-7B093DEDEEE5}" type="datetimeFigureOut">
              <a:rPr lang="ru-RU" smtClean="0"/>
              <a:pPr/>
              <a:t>19.02.2018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E7B5CCE-CD17-4EB6-8F2D-70495405913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9E495C85-88A7-4808-BAD3-7B093DEDEEE5}" type="datetimeFigureOut">
              <a:rPr lang="ru-RU" smtClean="0"/>
              <a:pPr/>
              <a:t>19.02.2018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E7B5CCE-CD17-4EB6-8F2D-704954059138}"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9E495C85-88A7-4808-BAD3-7B093DEDEEE5}" type="datetimeFigureOut">
              <a:rPr lang="ru-RU" smtClean="0"/>
              <a:pPr/>
              <a:t>19.02.2018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E7B5CCE-CD17-4EB6-8F2D-70495405913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9E495C85-88A7-4808-BAD3-7B093DEDEEE5}" type="datetimeFigureOut">
              <a:rPr lang="ru-RU" smtClean="0"/>
              <a:pPr/>
              <a:t>19.02.2018</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4E7B5CCE-CD17-4EB6-8F2D-70495405913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9E495C85-88A7-4808-BAD3-7B093DEDEEE5}" type="datetimeFigureOut">
              <a:rPr lang="ru-RU" smtClean="0"/>
              <a:pPr/>
              <a:t>19.02.2018</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4E7B5CCE-CD17-4EB6-8F2D-70495405913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9E495C85-88A7-4808-BAD3-7B093DEDEEE5}" type="datetimeFigureOut">
              <a:rPr lang="ru-RU" smtClean="0"/>
              <a:pPr/>
              <a:t>19.02.2018</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4E7B5CCE-CD17-4EB6-8F2D-704954059138}"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9E495C85-88A7-4808-BAD3-7B093DEDEEE5}" type="datetimeFigureOut">
              <a:rPr lang="ru-RU" smtClean="0"/>
              <a:pPr/>
              <a:t>19.02.2018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E7B5CCE-CD17-4EB6-8F2D-70495405913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9E495C85-88A7-4808-BAD3-7B093DEDEEE5}" type="datetimeFigureOut">
              <a:rPr lang="ru-RU" smtClean="0"/>
              <a:pPr/>
              <a:t>19.02.2018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E7B5CCE-CD17-4EB6-8F2D-704954059138}"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E495C85-88A7-4808-BAD3-7B093DEDEEE5}" type="datetimeFigureOut">
              <a:rPr lang="ru-RU" smtClean="0"/>
              <a:pPr/>
              <a:t>19.02.2018</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E7B5CCE-CD17-4EB6-8F2D-704954059138}"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8.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0.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32560" y="359898"/>
            <a:ext cx="7406640" cy="854524"/>
          </a:xfrm>
        </p:spPr>
        <p:txBody>
          <a:bodyPr>
            <a:normAutofit/>
          </a:bodyPr>
          <a:lstStyle/>
          <a:p>
            <a:r>
              <a:rPr lang="ru-RU" sz="2800" dirty="0" smtClean="0">
                <a:latin typeface="Times New Roman" pitchFamily="18" charset="0"/>
                <a:cs typeface="Times New Roman" pitchFamily="18" charset="0"/>
              </a:rPr>
              <a:t>Семинар для педагогов и специалистов ДОУ</a:t>
            </a:r>
            <a:endParaRPr lang="ru-RU" sz="2800" dirty="0">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normAutofit/>
          </a:bodyPr>
          <a:lstStyle/>
          <a:p>
            <a:pPr algn="ctr"/>
            <a:r>
              <a:rPr lang="ru-RU" sz="2800" b="1" dirty="0" smtClean="0">
                <a:solidFill>
                  <a:srgbClr val="FF0000"/>
                </a:solidFill>
                <a:latin typeface="Times New Roman" pitchFamily="18" charset="0"/>
                <a:cs typeface="Times New Roman" pitchFamily="18" charset="0"/>
              </a:rPr>
              <a:t>Формирование звуковой культуры речи</a:t>
            </a:r>
            <a:r>
              <a:rPr lang="ru-RU" sz="2800" dirty="0" smtClean="0">
                <a:solidFill>
                  <a:srgbClr val="FF0000"/>
                </a:solidFill>
                <a:latin typeface="Times New Roman" pitchFamily="18" charset="0"/>
                <a:cs typeface="Times New Roman" pitchFamily="18" charset="0"/>
              </a:rPr>
              <a:t/>
            </a:r>
            <a:br>
              <a:rPr lang="ru-RU" sz="2800" dirty="0" smtClean="0">
                <a:solidFill>
                  <a:srgbClr val="FF0000"/>
                </a:solidFill>
                <a:latin typeface="Times New Roman" pitchFamily="18" charset="0"/>
                <a:cs typeface="Times New Roman" pitchFamily="18" charset="0"/>
              </a:rPr>
            </a:br>
            <a:r>
              <a:rPr lang="ru-RU" sz="2800" b="1" dirty="0" smtClean="0">
                <a:solidFill>
                  <a:srgbClr val="FF0000"/>
                </a:solidFill>
                <a:latin typeface="Times New Roman" pitchFamily="18" charset="0"/>
                <a:cs typeface="Times New Roman" pitchFamily="18" charset="0"/>
              </a:rPr>
              <a:t> у детей дошкольного возраста</a:t>
            </a:r>
            <a:r>
              <a:rPr lang="ru-RU" sz="2800" dirty="0" smtClean="0">
                <a:solidFill>
                  <a:srgbClr val="FF0000"/>
                </a:solidFill>
                <a:latin typeface="Times New Roman" pitchFamily="18" charset="0"/>
                <a:cs typeface="Times New Roman" pitchFamily="18" charset="0"/>
              </a:rPr>
              <a:t/>
            </a:r>
            <a:br>
              <a:rPr lang="ru-RU" sz="2800" dirty="0" smtClean="0">
                <a:solidFill>
                  <a:srgbClr val="FF0000"/>
                </a:solidFill>
                <a:latin typeface="Times New Roman" pitchFamily="18" charset="0"/>
                <a:cs typeface="Times New Roman" pitchFamily="18" charset="0"/>
              </a:rPr>
            </a:br>
            <a:r>
              <a:rPr lang="ru-RU" sz="2800" b="1" dirty="0" smtClean="0">
                <a:solidFill>
                  <a:srgbClr val="FF0000"/>
                </a:solidFill>
                <a:latin typeface="Times New Roman" pitchFamily="18" charset="0"/>
                <a:cs typeface="Times New Roman" pitchFamily="18" charset="0"/>
              </a:rPr>
              <a:t>в условиях ДОУ с учетом ФГОС ДО</a:t>
            </a:r>
            <a:endParaRPr lang="ru-RU" sz="2800" dirty="0" smtClean="0">
              <a:solidFill>
                <a:srgbClr val="FF0000"/>
              </a:solidFill>
              <a:latin typeface="Times New Roman" pitchFamily="18" charset="0"/>
              <a:cs typeface="Times New Roman" pitchFamily="18" charset="0"/>
            </a:endParaRPr>
          </a:p>
          <a:p>
            <a:endParaRPr lang="ru-RU" dirty="0">
              <a:solidFill>
                <a:srgbClr val="FF0000"/>
              </a:solidFill>
            </a:endParaRPr>
          </a:p>
        </p:txBody>
      </p:sp>
      <p:pic>
        <p:nvPicPr>
          <p:cNvPr id="4" name="Picture 2" descr="C:\Documents and Settings\Admin\Мои документы\Мои рисунки\deti.jpg"/>
          <p:cNvPicPr>
            <a:picLocks noChangeAspect="1" noChangeArrowheads="1"/>
          </p:cNvPicPr>
          <p:nvPr/>
        </p:nvPicPr>
        <p:blipFill>
          <a:blip r:embed="rId2"/>
          <a:srcRect/>
          <a:stretch>
            <a:fillRect/>
          </a:stretch>
        </p:blipFill>
        <p:spPr bwMode="auto">
          <a:xfrm>
            <a:off x="2428875" y="3500438"/>
            <a:ext cx="4786331" cy="32146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800" dirty="0" smtClean="0"/>
              <a:t>Работа по формированию звуковой культуры речи проводится в различных формах:</a:t>
            </a:r>
            <a:br>
              <a:rPr lang="ru-RU" sz="2800" dirty="0" smtClean="0"/>
            </a:br>
            <a:endParaRPr lang="ru-RU" sz="2800" dirty="0"/>
          </a:p>
        </p:txBody>
      </p:sp>
      <p:graphicFrame>
        <p:nvGraphicFramePr>
          <p:cNvPr id="4" name="Содержимое 3"/>
          <p:cNvGraphicFramePr>
            <a:graphicFrameLocks noGrp="1"/>
          </p:cNvGraphicFramePr>
          <p:nvPr>
            <p:ph idx="1"/>
          </p:nvPr>
        </p:nvGraphicFramePr>
        <p:xfrm>
          <a:off x="1435608" y="1447800"/>
          <a:ext cx="749808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dirty="0" smtClean="0"/>
              <a:t>Методика организации и проведения НОД по воспитанию звуковой культуры речи</a:t>
            </a:r>
            <a:endParaRPr lang="ru-RU" sz="2800" dirty="0"/>
          </a:p>
        </p:txBody>
      </p:sp>
      <p:sp>
        <p:nvSpPr>
          <p:cNvPr id="3" name="Содержимое 2"/>
          <p:cNvSpPr>
            <a:spLocks noGrp="1"/>
          </p:cNvSpPr>
          <p:nvPr>
            <p:ph idx="1"/>
          </p:nvPr>
        </p:nvSpPr>
        <p:spPr/>
        <p:txBody>
          <a:bodyPr>
            <a:normAutofit fontScale="92500" lnSpcReduction="10000"/>
          </a:bodyPr>
          <a:lstStyle/>
          <a:p>
            <a:r>
              <a:rPr lang="ru-RU" sz="1600" dirty="0" smtClean="0">
                <a:latin typeface="Times New Roman" pitchFamily="18" charset="0"/>
                <a:cs typeface="Times New Roman" pitchFamily="18" charset="0"/>
              </a:rPr>
              <a:t>НОД  формированию звуковой культуры речи проводится 1 раз в месяц в конце месяца.  Также включается как часть во все речевые занятия, также в музыкальные занятия</a:t>
            </a:r>
            <a:r>
              <a:rPr lang="ru-RU" sz="1600" dirty="0" smtClean="0"/>
              <a:t>. </a:t>
            </a:r>
          </a:p>
          <a:p>
            <a:r>
              <a:rPr lang="ru-RU" sz="1600" dirty="0" smtClean="0">
                <a:latin typeface="Times New Roman" pitchFamily="18" charset="0"/>
                <a:cs typeface="Times New Roman" pitchFamily="18" charset="0"/>
              </a:rPr>
              <a:t>На занятии решается несколько задач, ведущей является  работа по правильному произношению, выработке дикции, развитию фонематического восприятия. Воспитатель подбирает игры и упражнения, которые  могут одновременно  использоваться для развития </a:t>
            </a:r>
            <a:r>
              <a:rPr lang="ru-RU" sz="1600" dirty="0" smtClean="0">
                <a:latin typeface="Times New Roman" pitchFamily="18" charset="0"/>
                <a:cs typeface="Times New Roman" pitchFamily="18" charset="0"/>
              </a:rPr>
              <a:t>фонематического </a:t>
            </a:r>
            <a:r>
              <a:rPr lang="ru-RU" sz="1600" dirty="0" smtClean="0">
                <a:latin typeface="Times New Roman" pitchFamily="18" charset="0"/>
                <a:cs typeface="Times New Roman" pitchFamily="18" charset="0"/>
              </a:rPr>
              <a:t>восприятия, голосового аппарата,  речевого дыхания, выработке умеренного темпа речи, развития интонационной выразительности речи.</a:t>
            </a:r>
          </a:p>
          <a:p>
            <a:pPr algn="ctr"/>
            <a:r>
              <a:rPr lang="ru-RU" sz="1600" b="1" dirty="0" smtClean="0">
                <a:latin typeface="Times New Roman" pitchFamily="18" charset="0"/>
                <a:cs typeface="Times New Roman" pitchFamily="18" charset="0"/>
              </a:rPr>
              <a:t>НОД обычно начинается </a:t>
            </a:r>
          </a:p>
          <a:p>
            <a:r>
              <a:rPr lang="ru-RU" sz="1600" dirty="0" smtClean="0">
                <a:latin typeface="Times New Roman" pitchFamily="18" charset="0"/>
                <a:cs typeface="Times New Roman" pitchFamily="18" charset="0"/>
              </a:rPr>
              <a:t>со знакомства со звуком: уточняется его артикуляция, правильность произношения (в старшем возрасте работа направлена на устранение недостатков речи),</a:t>
            </a:r>
          </a:p>
          <a:p>
            <a:r>
              <a:rPr lang="ru-RU" sz="1600" dirty="0" smtClean="0">
                <a:latin typeface="Times New Roman" pitchFamily="18" charset="0"/>
                <a:cs typeface="Times New Roman" pitchFamily="18" charset="0"/>
              </a:rPr>
              <a:t>затем  проводятся  игры и упражнения  на умение узнавать  и слышать знакомый звук в словах и слогах,</a:t>
            </a:r>
          </a:p>
          <a:p>
            <a:r>
              <a:rPr lang="ru-RU" sz="16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далее идет закрепление звука   в произношении </a:t>
            </a:r>
            <a:r>
              <a:rPr lang="ru-RU" sz="1600" dirty="0" err="1" smtClean="0">
                <a:latin typeface="Times New Roman" pitchFamily="18" charset="0"/>
                <a:cs typeface="Times New Roman" pitchFamily="18" charset="0"/>
              </a:rPr>
              <a:t>чистоговорок</a:t>
            </a:r>
            <a:r>
              <a:rPr lang="ru-RU" sz="1600" dirty="0" smtClean="0">
                <a:latin typeface="Times New Roman" pitchFamily="18" charset="0"/>
                <a:cs typeface="Times New Roman" pitchFamily="18" charset="0"/>
              </a:rPr>
              <a:t>, скороговорок, загадок, небольших стихотворений и т.д.</a:t>
            </a:r>
          </a:p>
          <a:p>
            <a:r>
              <a:rPr lang="ru-RU" sz="1600" dirty="0" smtClean="0">
                <a:latin typeface="Times New Roman" pitchFamily="18" charset="0"/>
                <a:cs typeface="Times New Roman" pitchFamily="18" charset="0"/>
              </a:rPr>
              <a:t>Воспитатель  на НОД обращает внимание на дикцию,  интонационную выразительность речи, скорость,  темп, силу голоса,   правильность произношения звуков.</a:t>
            </a:r>
            <a:endParaRPr lang="ru-RU" sz="16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Режимные моменты </a:t>
            </a:r>
            <a:endParaRPr lang="ru-RU" dirty="0"/>
          </a:p>
        </p:txBody>
      </p:sp>
      <p:graphicFrame>
        <p:nvGraphicFramePr>
          <p:cNvPr id="4" name="Содержимое 3"/>
          <p:cNvGraphicFramePr>
            <a:graphicFrameLocks noGrp="1"/>
          </p:cNvGraphicFramePr>
          <p:nvPr>
            <p:ph idx="1"/>
          </p:nvPr>
        </p:nvGraphicFramePr>
        <p:xfrm>
          <a:off x="1435608" y="1447800"/>
          <a:ext cx="749808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Содержимое 3"/>
          <p:cNvGraphicFramePr>
            <a:graphicFrameLocks noGrp="1"/>
          </p:cNvGraphicFramePr>
          <p:nvPr>
            <p:ph idx="1"/>
          </p:nvPr>
        </p:nvGraphicFramePr>
        <p:xfrm>
          <a:off x="1435608" y="1447800"/>
          <a:ext cx="749808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pPr algn="ctr">
              <a:buNone/>
            </a:pPr>
            <a:r>
              <a:rPr lang="ru-RU" sz="3600" b="1" dirty="0" smtClean="0">
                <a:solidFill>
                  <a:srgbClr val="FF0000"/>
                </a:solidFill>
                <a:latin typeface="Times New Roman" pitchFamily="18" charset="0"/>
                <a:cs typeface="Times New Roman" pitchFamily="18" charset="0"/>
              </a:rPr>
              <a:t>Формирование звуковой культуры речи детей в  возрастных группах воспитателями ДОУ</a:t>
            </a:r>
          </a:p>
          <a:p>
            <a:pPr algn="ctr">
              <a:buNone/>
            </a:pPr>
            <a:r>
              <a:rPr lang="ru-RU" sz="3600" b="1" dirty="0" smtClean="0">
                <a:solidFill>
                  <a:srgbClr val="FF0000"/>
                </a:solidFill>
                <a:latin typeface="Times New Roman" pitchFamily="18" charset="0"/>
                <a:cs typeface="Times New Roman" pitchFamily="18" charset="0"/>
              </a:rPr>
              <a:t> с учетом ФГОС</a:t>
            </a:r>
            <a:r>
              <a:rPr lang="ru-RU" sz="3600" dirty="0" smtClean="0">
                <a:latin typeface="Times New Roman" pitchFamily="18" charset="0"/>
                <a:cs typeface="Times New Roman" pitchFamily="18" charset="0"/>
              </a:rPr>
              <a:t> </a:t>
            </a:r>
            <a:r>
              <a:rPr lang="ru-RU" sz="3600" dirty="0" smtClean="0">
                <a:solidFill>
                  <a:srgbClr val="FF0000"/>
                </a:solidFill>
                <a:latin typeface="Times New Roman" pitchFamily="18" charset="0"/>
                <a:cs typeface="Times New Roman" pitchFamily="18" charset="0"/>
              </a:rPr>
              <a:t>ДО</a:t>
            </a:r>
            <a:endParaRPr lang="ru-RU" sz="3600" dirty="0">
              <a:solidFill>
                <a:srgbClr val="FF0000"/>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100" b="1" dirty="0" smtClean="0">
                <a:solidFill>
                  <a:srgbClr val="0070C0"/>
                </a:solidFill>
                <a:latin typeface="Times New Roman" pitchFamily="18" charset="0"/>
                <a:cs typeface="Times New Roman" pitchFamily="18" charset="0"/>
              </a:rPr>
              <a:t/>
            </a:r>
            <a:br>
              <a:rPr lang="ru-RU" sz="3100" b="1" dirty="0" smtClean="0">
                <a:solidFill>
                  <a:srgbClr val="0070C0"/>
                </a:solidFill>
                <a:latin typeface="Times New Roman" pitchFamily="18" charset="0"/>
                <a:cs typeface="Times New Roman" pitchFamily="18" charset="0"/>
              </a:rPr>
            </a:br>
            <a:r>
              <a:rPr lang="ru-RU" sz="2700" b="1" dirty="0" smtClean="0">
                <a:solidFill>
                  <a:srgbClr val="0070C0"/>
                </a:solidFill>
                <a:latin typeface="Times New Roman" pitchFamily="18" charset="0"/>
                <a:cs typeface="Times New Roman" pitchFamily="18" charset="0"/>
              </a:rPr>
              <a:t>Работа по  воспитанию у детей младшего дошкольного возраста звуковой культуры речи</a:t>
            </a:r>
            <a:r>
              <a:rPr lang="ru-RU" sz="6000" dirty="0" smtClean="0">
                <a:solidFill>
                  <a:srgbClr val="0070C0"/>
                </a:solidFill>
                <a:latin typeface="Times New Roman" pitchFamily="18" charset="0"/>
                <a:cs typeface="Times New Roman" pitchFamily="18" charset="0"/>
              </a:rPr>
              <a:t/>
            </a:r>
            <a:br>
              <a:rPr lang="ru-RU" sz="6000" dirty="0" smtClean="0">
                <a:solidFill>
                  <a:srgbClr val="0070C0"/>
                </a:solidFill>
                <a:latin typeface="Times New Roman" pitchFamily="18" charset="0"/>
                <a:cs typeface="Times New Roman" pitchFamily="18" charset="0"/>
              </a:rPr>
            </a:br>
            <a:endParaRPr lang="ru-RU" dirty="0"/>
          </a:p>
        </p:txBody>
      </p:sp>
      <p:sp>
        <p:nvSpPr>
          <p:cNvPr id="3" name="Содержимое 2"/>
          <p:cNvSpPr>
            <a:spLocks noGrp="1"/>
          </p:cNvSpPr>
          <p:nvPr>
            <p:ph idx="1"/>
          </p:nvPr>
        </p:nvSpPr>
        <p:spPr/>
        <p:txBody>
          <a:bodyPr>
            <a:normAutofit fontScale="47500" lnSpcReduction="20000"/>
          </a:bodyPr>
          <a:lstStyle/>
          <a:p>
            <a:pPr marL="596646" indent="-514350">
              <a:buFont typeface="+mj-lt"/>
              <a:buAutoNum type="arabicPeriod"/>
            </a:pPr>
            <a:r>
              <a:rPr lang="ru-RU" dirty="0" smtClean="0">
                <a:latin typeface="Times New Roman" pitchFamily="18" charset="0"/>
                <a:cs typeface="Times New Roman" pitchFamily="18" charset="0"/>
              </a:rPr>
              <a:t>Основной задачей воспитания звуковой культуры речи у детей третьего года жизни является </a:t>
            </a:r>
            <a:r>
              <a:rPr lang="ru-RU" b="1" dirty="0" smtClean="0">
                <a:latin typeface="Times New Roman" pitchFamily="18" charset="0"/>
                <a:cs typeface="Times New Roman" pitchFamily="18" charset="0"/>
              </a:rPr>
              <a:t>обучение их правильному произношению звуков, отчетливому и внятному произнесению слов. </a:t>
            </a:r>
            <a:r>
              <a:rPr lang="ru-RU" dirty="0" smtClean="0">
                <a:latin typeface="Times New Roman" pitchFamily="18" charset="0"/>
                <a:cs typeface="Times New Roman" pitchFamily="18" charset="0"/>
              </a:rPr>
              <a:t>Поэтому большая часть заданий должна быть направлена на уточнение и закрепление правильного произношения звуков, которые следует давать в определенней последовательности, с учетом их артикуляционной трудности. В этом возрасте уточняется произношение почти всех звуков русского языка, кроме группы шипящих ([</a:t>
            </a:r>
            <a:r>
              <a:rPr lang="ru-RU" dirty="0" err="1" smtClean="0">
                <a:latin typeface="Times New Roman" pitchFamily="18" charset="0"/>
                <a:cs typeface="Times New Roman" pitchFamily="18" charset="0"/>
              </a:rPr>
              <a:t>ш</a:t>
            </a:r>
            <a:r>
              <a:rPr lang="ru-RU" dirty="0" smtClean="0">
                <a:latin typeface="Times New Roman" pitchFamily="18" charset="0"/>
                <a:cs typeface="Times New Roman" pitchFamily="18" charset="0"/>
              </a:rPr>
              <a:t>], [ж], [ч'], [</a:t>
            </a:r>
            <a:r>
              <a:rPr lang="ru-RU" dirty="0" err="1" smtClean="0">
                <a:latin typeface="Times New Roman" pitchFamily="18" charset="0"/>
                <a:cs typeface="Times New Roman" pitchFamily="18" charset="0"/>
              </a:rPr>
              <a:t>щ</a:t>
            </a:r>
            <a:r>
              <a:rPr lang="ru-RU" dirty="0" smtClean="0">
                <a:latin typeface="Times New Roman" pitchFamily="18" charset="0"/>
                <a:cs typeface="Times New Roman" pitchFamily="18" charset="0"/>
              </a:rPr>
              <a:t>']) и звуков [л], [</a:t>
            </a:r>
            <a:r>
              <a:rPr lang="ru-RU" dirty="0" err="1" smtClean="0">
                <a:latin typeface="Times New Roman" pitchFamily="18" charset="0"/>
                <a:cs typeface="Times New Roman" pitchFamily="18" charset="0"/>
              </a:rPr>
              <a:t>р</a:t>
            </a:r>
            <a:r>
              <a:rPr lang="ru-RU" dirty="0" smtClean="0">
                <a:latin typeface="Times New Roman" pitchFamily="18" charset="0"/>
                <a:cs typeface="Times New Roman" pitchFamily="18" charset="0"/>
              </a:rPr>
              <a:t>]. На занятиях по развитию речи и в повседневном общении воспитатель приучает детей ясно и отчетливо произносить слова, точно сохраняя в них слоговую структуру.</a:t>
            </a:r>
            <a:r>
              <a:rPr lang="ru-RU" dirty="0" smtClean="0"/>
              <a:t> </a:t>
            </a:r>
          </a:p>
          <a:p>
            <a:pPr marL="596646" indent="-514350">
              <a:buFont typeface="+mj-lt"/>
              <a:buAutoNum type="arabicPeriod"/>
            </a:pPr>
            <a:r>
              <a:rPr lang="ru-RU" dirty="0" smtClean="0">
                <a:latin typeface="Times New Roman" pitchFamily="18" charset="0"/>
                <a:cs typeface="Times New Roman" pitchFamily="18" charset="0"/>
              </a:rPr>
              <a:t>важной задачей воспитания звуковой культуры речи является </a:t>
            </a:r>
            <a:r>
              <a:rPr lang="ru-RU" b="1" dirty="0" smtClean="0">
                <a:latin typeface="Times New Roman" pitchFamily="18" charset="0"/>
                <a:cs typeface="Times New Roman" pitchFamily="18" charset="0"/>
              </a:rPr>
              <a:t>развитие у детой слухового восприятия</a:t>
            </a:r>
            <a:r>
              <a:rPr lang="ru-RU" dirty="0" smtClean="0">
                <a:latin typeface="Times New Roman" pitchFamily="18" charset="0"/>
                <a:cs typeface="Times New Roman" pitchFamily="18" charset="0"/>
              </a:rPr>
              <a:t>, нужно научить детей внимательно вслушиваться в речь окружающих, то есть развивать слуховое восприятие.</a:t>
            </a:r>
          </a:p>
          <a:p>
            <a:pPr marL="596646" indent="-514350">
              <a:buFont typeface="+mj-lt"/>
              <a:buAutoNum type="arabicPeriod"/>
            </a:pPr>
            <a:r>
              <a:rPr lang="ru-RU" dirty="0" smtClean="0">
                <a:latin typeface="Times New Roman" pitchFamily="18" charset="0"/>
                <a:cs typeface="Times New Roman" pitchFamily="18" charset="0"/>
              </a:rPr>
              <a:t>Следующая задача воспитателя научить детей регулировать громкость голоса, то есть </a:t>
            </a:r>
            <a:r>
              <a:rPr lang="ru-RU" b="1" dirty="0" smtClean="0">
                <a:latin typeface="Times New Roman" pitchFamily="18" charset="0"/>
                <a:cs typeface="Times New Roman" pitchFamily="18" charset="0"/>
              </a:rPr>
              <a:t>развивать голосовой аппарат</a:t>
            </a:r>
            <a:r>
              <a:rPr lang="ru-RU" dirty="0" smtClean="0">
                <a:latin typeface="Times New Roman" pitchFamily="18" charset="0"/>
                <a:cs typeface="Times New Roman" pitchFamily="18" charset="0"/>
              </a:rPr>
              <a:t>, голосовой аппарат детей третьего года жизни еще недостаточно окреп, малыши не всегда могут правильно им пользоваться, часто говорят тихо (или, наоборот, крикливо), не умеют понижать голос до шепота, когда этого требует обстановка.</a:t>
            </a:r>
          </a:p>
          <a:p>
            <a:pPr marL="596646" indent="-514350">
              <a:buFont typeface="+mj-lt"/>
              <a:buAutoNum type="arabicPeriod"/>
            </a:pPr>
            <a:r>
              <a:rPr lang="ru-RU" dirty="0" smtClean="0">
                <a:latin typeface="Times New Roman" pitchFamily="18" charset="0"/>
                <a:cs typeface="Times New Roman" pitchFamily="18" charset="0"/>
              </a:rPr>
              <a:t>Задача воспитателя заключается в том, чтобы научить малышей свободно, долго и плавно производить выдох через рот, как известно, </a:t>
            </a:r>
            <a:r>
              <a:rPr lang="ru-RU" b="1" dirty="0" smtClean="0">
                <a:latin typeface="Times New Roman" pitchFamily="18" charset="0"/>
                <a:cs typeface="Times New Roman" pitchFamily="18" charset="0"/>
              </a:rPr>
              <a:t>речевое дыхание </a:t>
            </a:r>
            <a:r>
              <a:rPr lang="ru-RU" dirty="0" smtClean="0">
                <a:latin typeface="Times New Roman" pitchFamily="18" charset="0"/>
                <a:cs typeface="Times New Roman" pitchFamily="18" charset="0"/>
              </a:rPr>
              <a:t>обеспечивает правильное произношение звуков, слитное и плавное произнесение слов и фраз. Для произношения ряда звуков ([в], [</a:t>
            </a:r>
            <a:r>
              <a:rPr lang="ru-RU" dirty="0" err="1" smtClean="0">
                <a:latin typeface="Times New Roman" pitchFamily="18" charset="0"/>
                <a:cs typeface="Times New Roman" pitchFamily="18" charset="0"/>
              </a:rPr>
              <a:t>ф</a:t>
            </a:r>
            <a:r>
              <a:rPr lang="ru-RU" dirty="0" smtClean="0">
                <a:latin typeface="Times New Roman" pitchFamily="18" charset="0"/>
                <a:cs typeface="Times New Roman" pitchFamily="18" charset="0"/>
              </a:rPr>
              <a:t>], [с],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и др.) требуется не только нормальное прохождение воздушной струи, но и достаточной силы выдох. У детей третьего года жизни выдох, как правило, ослаблен, укорочен</a:t>
            </a:r>
            <a:r>
              <a:rPr lang="ru-RU" dirty="0" smtClean="0"/>
              <a:t>.</a:t>
            </a:r>
            <a:endParaRPr lang="ru-RU"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b="1" dirty="0" smtClean="0"/>
              <a:t>Первая младшая группа (от двух до трех лет).</a:t>
            </a:r>
            <a:r>
              <a:rPr lang="ru-RU" dirty="0" smtClean="0"/>
              <a:t/>
            </a:r>
            <a:br>
              <a:rPr lang="ru-RU" dirty="0" smtClean="0"/>
            </a:br>
            <a:endParaRPr lang="ru-RU" dirty="0"/>
          </a:p>
        </p:txBody>
      </p:sp>
      <p:graphicFrame>
        <p:nvGraphicFramePr>
          <p:cNvPr id="4" name="Содержимое 3"/>
          <p:cNvGraphicFramePr>
            <a:graphicFrameLocks noGrp="1"/>
          </p:cNvGraphicFramePr>
          <p:nvPr>
            <p:ph idx="1"/>
          </p:nvPr>
        </p:nvGraphicFramePr>
        <p:xfrm>
          <a:off x="1435608" y="1447800"/>
          <a:ext cx="749808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latin typeface="Times New Roman" pitchFamily="18" charset="0"/>
                <a:cs typeface="Times New Roman" pitchFamily="18" charset="0"/>
              </a:rPr>
              <a:t>К концу  года дети 1 младшей группы должны: </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0000" lnSpcReduction="20000"/>
          </a:bodyPr>
          <a:lstStyle/>
          <a:p>
            <a:r>
              <a:rPr lang="ru-RU" dirty="0" smtClean="0">
                <a:latin typeface="Times New Roman" pitchFamily="18" charset="0"/>
                <a:cs typeface="Times New Roman" pitchFamily="18" charset="0"/>
              </a:rPr>
              <a:t>правильно произносить </a:t>
            </a:r>
            <a:r>
              <a:rPr lang="ru-RU" b="1" dirty="0" smtClean="0">
                <a:latin typeface="Times New Roman" pitchFamily="18" charset="0"/>
                <a:cs typeface="Times New Roman" pitchFamily="18" charset="0"/>
              </a:rPr>
              <a:t>все гласные звуки, согласные </a:t>
            </a:r>
            <a:r>
              <a:rPr lang="ru-RU" dirty="0" smtClean="0">
                <a:latin typeface="Times New Roman" pitchFamily="18" charset="0"/>
                <a:cs typeface="Times New Roman" pitchFamily="18" charset="0"/>
              </a:rPr>
              <a:t>[м], [</a:t>
            </a:r>
            <a:r>
              <a:rPr lang="ru-RU" dirty="0" err="1" smtClean="0">
                <a:latin typeface="Times New Roman" pitchFamily="18" charset="0"/>
                <a:cs typeface="Times New Roman" pitchFamily="18" charset="0"/>
              </a:rPr>
              <a:t>п</a:t>
            </a:r>
            <a:r>
              <a:rPr lang="ru-RU" dirty="0" smtClean="0">
                <a:latin typeface="Times New Roman" pitchFamily="18" charset="0"/>
                <a:cs typeface="Times New Roman" pitchFamily="18" charset="0"/>
              </a:rPr>
              <a:t>], [б], [в], [т], [</a:t>
            </a:r>
            <a:r>
              <a:rPr lang="ru-RU" dirty="0" err="1" smtClean="0">
                <a:latin typeface="Times New Roman" pitchFamily="18" charset="0"/>
                <a:cs typeface="Times New Roman" pitchFamily="18" charset="0"/>
              </a:rPr>
              <a:t>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a:t>
            </a:r>
            <a:r>
              <a:rPr lang="ru-RU" dirty="0" smtClean="0">
                <a:latin typeface="Times New Roman" pitchFamily="18" charset="0"/>
                <a:cs typeface="Times New Roman" pitchFamily="18" charset="0"/>
              </a:rPr>
              <a:t>], [к], [г], [</a:t>
            </a:r>
            <a:r>
              <a:rPr lang="ru-RU" dirty="0" err="1" smtClean="0">
                <a:latin typeface="Times New Roman" pitchFamily="18" charset="0"/>
                <a:cs typeface="Times New Roman" pitchFamily="18" charset="0"/>
              </a:rPr>
              <a:t>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й</a:t>
            </a:r>
            <a:r>
              <a:rPr lang="ru-RU" dirty="0" smtClean="0">
                <a:latin typeface="Times New Roman" pitchFamily="18" charset="0"/>
                <a:cs typeface="Times New Roman" pitchFamily="18" charset="0"/>
              </a:rPr>
              <a:t>], [с'],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а дети старшей подгруппы также и звуки [с],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a:t>
            </a:r>
          </a:p>
          <a:p>
            <a:r>
              <a:rPr lang="ru-RU" dirty="0" smtClean="0">
                <a:latin typeface="Times New Roman" pitchFamily="18" charset="0"/>
                <a:cs typeface="Times New Roman" pitchFamily="18" charset="0"/>
              </a:rPr>
              <a:t>должны </a:t>
            </a:r>
            <a:r>
              <a:rPr lang="ru-RU" b="1" dirty="0" smtClean="0">
                <a:latin typeface="Times New Roman" pitchFamily="18" charset="0"/>
                <a:cs typeface="Times New Roman" pitchFamily="18" charset="0"/>
              </a:rPr>
              <a:t>чисто и ясно произносить слова с открытыми слогами </a:t>
            </a:r>
            <a:r>
              <a:rPr lang="ru-RU" dirty="0" smtClean="0">
                <a:latin typeface="Times New Roman" pitchFamily="18" charset="0"/>
                <a:cs typeface="Times New Roman" pitchFamily="18" charset="0"/>
              </a:rPr>
              <a:t>типа Катя, бумага (без стечения согласных); </a:t>
            </a:r>
          </a:p>
          <a:p>
            <a:r>
              <a:rPr lang="ru-RU" b="1" dirty="0" smtClean="0">
                <a:latin typeface="Times New Roman" pitchFamily="18" charset="0"/>
                <a:cs typeface="Times New Roman" pitchFamily="18" charset="0"/>
              </a:rPr>
              <a:t>уметь пользоваться голосовым аппаратом </a:t>
            </a:r>
            <a:r>
              <a:rPr lang="ru-RU" dirty="0" smtClean="0">
                <a:latin typeface="Times New Roman" pitchFamily="18" charset="0"/>
                <a:cs typeface="Times New Roman" pitchFamily="18" charset="0"/>
              </a:rPr>
              <a:t>(громко отвечать на вопросы, произносить звукоподражания и слова с различной громкостью); </a:t>
            </a:r>
          </a:p>
          <a:p>
            <a:r>
              <a:rPr lang="ru-RU" b="1" dirty="0" smtClean="0">
                <a:latin typeface="Times New Roman" pitchFamily="18" charset="0"/>
                <a:cs typeface="Times New Roman" pitchFamily="18" charset="0"/>
              </a:rPr>
              <a:t>обладать достаточно развитым слуховым восприятием </a:t>
            </a:r>
            <a:r>
              <a:rPr lang="ru-RU" dirty="0" smtClean="0">
                <a:latin typeface="Times New Roman" pitchFamily="18" charset="0"/>
                <a:cs typeface="Times New Roman" pitchFamily="18" charset="0"/>
              </a:rPr>
              <a:t>(уметь различать на слух различные звукоподражания, далекие и близкие по звучанию, дифференцировать громкость их произнесения).</a:t>
            </a:r>
            <a:endParaRPr lang="ru-RU"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728" y="214290"/>
            <a:ext cx="7498080" cy="1143000"/>
          </a:xfrm>
        </p:spPr>
        <p:txBody>
          <a:bodyPr>
            <a:normAutofit fontScale="90000"/>
          </a:bodyPr>
          <a:lstStyle/>
          <a:p>
            <a:pPr lvl="0" algn="ctr"/>
            <a:r>
              <a:rPr lang="ru-RU" sz="3600" b="1" dirty="0" smtClean="0"/>
              <a:t/>
            </a:r>
            <a:br>
              <a:rPr lang="ru-RU" sz="3600" b="1" dirty="0" smtClean="0"/>
            </a:br>
            <a:r>
              <a:rPr lang="ru-RU" sz="3600" b="1" dirty="0" smtClean="0"/>
              <a:t>Вторая младшая группа (от трех до четырех лет).</a:t>
            </a:r>
            <a:r>
              <a:rPr lang="ru-RU" dirty="0" smtClean="0"/>
              <a:t/>
            </a:r>
            <a:br>
              <a:rPr lang="ru-RU" dirty="0" smtClean="0"/>
            </a:br>
            <a:endParaRPr lang="ru-RU" dirty="0"/>
          </a:p>
        </p:txBody>
      </p:sp>
      <p:graphicFrame>
        <p:nvGraphicFramePr>
          <p:cNvPr id="4" name="Содержимое 3"/>
          <p:cNvGraphicFramePr>
            <a:graphicFrameLocks noGrp="1"/>
          </p:cNvGraphicFramePr>
          <p:nvPr>
            <p:ph idx="1"/>
          </p:nvPr>
        </p:nvGraphicFramePr>
        <p:xfrm>
          <a:off x="1435608" y="1447800"/>
          <a:ext cx="749808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800" b="1" dirty="0" smtClean="0">
                <a:solidFill>
                  <a:srgbClr val="0070C0"/>
                </a:solidFill>
                <a:latin typeface="Times New Roman" pitchFamily="18" charset="0"/>
                <a:cs typeface="Times New Roman" pitchFamily="18" charset="0"/>
              </a:rPr>
              <a:t>Работа по  воспитанию у детей младшего дошкольного возраста звуковой культуры речи</a:t>
            </a:r>
            <a:br>
              <a:rPr lang="ru-RU" sz="2800" b="1" dirty="0" smtClean="0">
                <a:solidFill>
                  <a:srgbClr val="0070C0"/>
                </a:solidFill>
                <a:latin typeface="Times New Roman" pitchFamily="18" charset="0"/>
                <a:cs typeface="Times New Roman" pitchFamily="18" charset="0"/>
              </a:rPr>
            </a:br>
            <a:endParaRPr lang="ru-RU" sz="2800" dirty="0"/>
          </a:p>
        </p:txBody>
      </p:sp>
      <p:sp>
        <p:nvSpPr>
          <p:cNvPr id="3" name="Содержимое 2"/>
          <p:cNvSpPr>
            <a:spLocks noGrp="1"/>
          </p:cNvSpPr>
          <p:nvPr>
            <p:ph idx="1"/>
          </p:nvPr>
        </p:nvSpPr>
        <p:spPr>
          <a:xfrm>
            <a:off x="1428728" y="1428736"/>
            <a:ext cx="7498080" cy="4800600"/>
          </a:xfrm>
        </p:spPr>
        <p:txBody>
          <a:bodyPr>
            <a:noAutofit/>
          </a:bodyPr>
          <a:lstStyle/>
          <a:p>
            <a:pPr algn="ctr"/>
            <a:endParaRPr lang="ru-RU" sz="1400" dirty="0" smtClean="0">
              <a:latin typeface="Times New Roman" pitchFamily="18" charset="0"/>
              <a:cs typeface="Times New Roman" pitchFamily="18" charset="0"/>
            </a:endParaRPr>
          </a:p>
          <a:p>
            <a:pPr algn="ctr"/>
            <a:r>
              <a:rPr lang="ru-RU" sz="1400" dirty="0" smtClean="0">
                <a:latin typeface="Times New Roman" pitchFamily="18" charset="0"/>
                <a:cs typeface="Times New Roman" pitchFamily="18" charset="0"/>
              </a:rPr>
              <a:t>На четвертом году жизни детей работа по воспитанию звуковой культуры речи продолжается:</a:t>
            </a:r>
          </a:p>
          <a:p>
            <a:pPr marL="596646" indent="-514350">
              <a:buFont typeface="+mj-lt"/>
              <a:buAutoNum type="arabicPeriod"/>
            </a:pPr>
            <a:r>
              <a:rPr lang="ru-RU" sz="1400" dirty="0" smtClean="0">
                <a:latin typeface="Times New Roman" pitchFamily="18" charset="0"/>
                <a:cs typeface="Times New Roman" pitchFamily="18" charset="0"/>
              </a:rPr>
              <a:t>Основной задачей  воспитания звуковой культуры речи, как и прежде, является работа над </a:t>
            </a:r>
            <a:r>
              <a:rPr lang="ru-RU" sz="1400" b="1" dirty="0" smtClean="0">
                <a:latin typeface="Times New Roman" pitchFamily="18" charset="0"/>
                <a:cs typeface="Times New Roman" pitchFamily="18" charset="0"/>
              </a:rPr>
              <a:t>формированием правильного звукопроизношения</a:t>
            </a:r>
            <a:r>
              <a:rPr lang="ru-RU" sz="1400" dirty="0" smtClean="0">
                <a:latin typeface="Times New Roman" pitchFamily="18" charset="0"/>
                <a:cs typeface="Times New Roman" pitchFamily="18" charset="0"/>
              </a:rPr>
              <a:t>, то есть упражнение в произношении тех звуков, уточнение и закрепление которых осуществлялось в первой младшей группе, но уже не в звуковых сочетаниях и простых словах, а в многосложных словах и фразах</a:t>
            </a:r>
          </a:p>
          <a:p>
            <a:pPr marL="596646" indent="-514350">
              <a:buFont typeface="+mj-lt"/>
              <a:buAutoNum type="arabicPeriod"/>
            </a:pPr>
            <a:r>
              <a:rPr lang="ru-RU" sz="1400" dirty="0" smtClean="0">
                <a:latin typeface="Times New Roman" pitchFamily="18" charset="0"/>
                <a:cs typeface="Times New Roman" pitchFamily="18" charset="0"/>
              </a:rPr>
              <a:t>В этом возрасте у дошкольников происходит дальнейшее </a:t>
            </a:r>
            <a:r>
              <a:rPr lang="ru-RU" sz="1400" b="1" dirty="0" smtClean="0">
                <a:latin typeface="Times New Roman" pitchFamily="18" charset="0"/>
                <a:cs typeface="Times New Roman" pitchFamily="18" charset="0"/>
              </a:rPr>
              <a:t>укрепление артикуляционного аппарата</a:t>
            </a:r>
            <a:r>
              <a:rPr lang="ru-RU" sz="1400" dirty="0" smtClean="0">
                <a:latin typeface="Times New Roman" pitchFamily="18" charset="0"/>
                <a:cs typeface="Times New Roman" pitchFamily="18" charset="0"/>
              </a:rPr>
              <a:t>: более координированными становятся движения мышц языка, губ, нижней челюсти, принимающих самое активное и.гул участие в звукообразовании, малыши начинают правильно произносить многие звуки родного языка, слова со стечением двух-трех согласных, в связи с укреплением мышц языка (кончика и средней его части) согласные звуки смягчаются реже (санки вместо </a:t>
            </a:r>
            <a:r>
              <a:rPr lang="ru-RU" sz="1400" dirty="0" err="1" smtClean="0">
                <a:latin typeface="Times New Roman" pitchFamily="18" charset="0"/>
                <a:cs typeface="Times New Roman" pitchFamily="18" charset="0"/>
              </a:rPr>
              <a:t>сянки</a:t>
            </a:r>
            <a:r>
              <a:rPr lang="ru-RU" sz="1400" dirty="0" smtClean="0">
                <a:latin typeface="Times New Roman" pitchFamily="18" charset="0"/>
                <a:cs typeface="Times New Roman" pitchFamily="18" charset="0"/>
              </a:rPr>
              <a:t>).</a:t>
            </a:r>
          </a:p>
          <a:p>
            <a:pPr marL="596646" indent="-514350">
              <a:buFont typeface="+mj-lt"/>
              <a:buAutoNum type="arabicPeriod"/>
            </a:pPr>
            <a:r>
              <a:rPr lang="ru-RU" sz="1400" dirty="0" smtClean="0">
                <a:latin typeface="Times New Roman" pitchFamily="18" charset="0"/>
                <a:cs typeface="Times New Roman" pitchFamily="18" charset="0"/>
              </a:rPr>
              <a:t>Не все дети 3-4 лет обладают способностью управлять своим </a:t>
            </a:r>
            <a:r>
              <a:rPr lang="ru-RU" sz="1400" b="1" dirty="0" smtClean="0">
                <a:latin typeface="Times New Roman" pitchFamily="18" charset="0"/>
                <a:cs typeface="Times New Roman" pitchFamily="18" charset="0"/>
              </a:rPr>
              <a:t>голосовым аппаратом, </a:t>
            </a:r>
            <a:r>
              <a:rPr lang="ru-RU" sz="1400" dirty="0" smtClean="0">
                <a:latin typeface="Times New Roman" pitchFamily="18" charset="0"/>
                <a:cs typeface="Times New Roman" pitchFamily="18" charset="0"/>
              </a:rPr>
              <a:t>то есть в зависимости от содержания высказывания менять  громкость, высоту голоса, темп речи.</a:t>
            </a:r>
            <a:r>
              <a:rPr lang="ru-RU" sz="1400" dirty="0" smtClean="0"/>
              <a:t> Задача </a:t>
            </a:r>
            <a:r>
              <a:rPr lang="ru-RU" sz="1400" dirty="0" smtClean="0">
                <a:latin typeface="Times New Roman" pitchFamily="18" charset="0"/>
                <a:cs typeface="Times New Roman" pitchFamily="18" charset="0"/>
              </a:rPr>
              <a:t>развития голосового аппарата состоит в том, чтобы научить дошкольников в повседневном общении и на занятиях четко отвечать на вопросы, произносить звуки, звукосочетания, слова и фразы с различной громкостью.</a:t>
            </a:r>
          </a:p>
          <a:p>
            <a:pPr marL="596646" indent="-514350">
              <a:buFont typeface="+mj-lt"/>
              <a:buAutoNum type="arabicPeriod"/>
            </a:pPr>
            <a:endParaRPr lang="ru-RU" sz="1400" dirty="0" smtClean="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solidFill>
                  <a:srgbClr val="FF0000"/>
                </a:solidFill>
                <a:latin typeface="Times New Roman" pitchFamily="18" charset="0"/>
                <a:cs typeface="Times New Roman" pitchFamily="18" charset="0"/>
              </a:rPr>
              <a:t>Цель</a:t>
            </a:r>
            <a:r>
              <a:rPr lang="ru-RU" sz="3200" dirty="0" smtClean="0">
                <a:latin typeface="Times New Roman" pitchFamily="18" charset="0"/>
                <a:cs typeface="Times New Roman" pitchFamily="18" charset="0"/>
              </a:rPr>
              <a:t>:</a:t>
            </a:r>
            <a:endParaRPr lang="ru-RU" sz="3200"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a:buNone/>
            </a:pPr>
            <a:r>
              <a:rPr lang="ru-RU" dirty="0" smtClean="0"/>
              <a:t>   </a:t>
            </a:r>
            <a:r>
              <a:rPr lang="ru-RU" dirty="0" smtClean="0">
                <a:latin typeface="Times New Roman" pitchFamily="18" charset="0"/>
                <a:cs typeface="Times New Roman" pitchFamily="18" charset="0"/>
              </a:rPr>
              <a:t>Повысить уровень компетентности педагогов и специалистов ДОУ с целью эффективности педагогического воздействия при  формировании звуковой культуры речи и профилактики речевых нарушений у дошкольников с учетом ФГОС ДО.</a:t>
            </a:r>
          </a:p>
          <a:p>
            <a:endParaRPr lang="ru-RU" b="1"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800" b="1" dirty="0" smtClean="0">
                <a:solidFill>
                  <a:srgbClr val="0070C0"/>
                </a:solidFill>
                <a:latin typeface="Times New Roman" pitchFamily="18" charset="0"/>
                <a:cs typeface="Times New Roman" pitchFamily="18" charset="0"/>
              </a:rPr>
              <a:t>Работа по  воспитанию у детей младшего дошкольного возраста звуковой культуры речи</a:t>
            </a:r>
            <a:br>
              <a:rPr lang="ru-RU" sz="2800" b="1" dirty="0" smtClean="0">
                <a:solidFill>
                  <a:srgbClr val="0070C0"/>
                </a:solidFill>
                <a:latin typeface="Times New Roman" pitchFamily="18" charset="0"/>
                <a:cs typeface="Times New Roman" pitchFamily="18" charset="0"/>
              </a:rPr>
            </a:br>
            <a:r>
              <a:rPr lang="ru-RU" sz="2800" b="1" dirty="0" smtClean="0">
                <a:solidFill>
                  <a:srgbClr val="0070C0"/>
                </a:solidFill>
                <a:latin typeface="Times New Roman" pitchFamily="18" charset="0"/>
                <a:cs typeface="Times New Roman" pitchFamily="18" charset="0"/>
              </a:rPr>
              <a:t/>
            </a:r>
            <a:br>
              <a:rPr lang="ru-RU" sz="2800" b="1" dirty="0" smtClean="0">
                <a:solidFill>
                  <a:srgbClr val="0070C0"/>
                </a:solidFill>
                <a:latin typeface="Times New Roman" pitchFamily="18" charset="0"/>
                <a:cs typeface="Times New Roman" pitchFamily="18" charset="0"/>
              </a:rPr>
            </a:br>
            <a:endParaRPr lang="ru-RU" sz="2800" dirty="0"/>
          </a:p>
        </p:txBody>
      </p:sp>
      <p:sp>
        <p:nvSpPr>
          <p:cNvPr id="3" name="Содержимое 2"/>
          <p:cNvSpPr>
            <a:spLocks noGrp="1"/>
          </p:cNvSpPr>
          <p:nvPr>
            <p:ph idx="1"/>
          </p:nvPr>
        </p:nvSpPr>
        <p:spPr/>
        <p:txBody>
          <a:bodyPr>
            <a:normAutofit fontScale="25000" lnSpcReduction="20000"/>
          </a:bodyPr>
          <a:lstStyle/>
          <a:p>
            <a:pPr>
              <a:buNone/>
            </a:pPr>
            <a:endParaRPr lang="ru-RU" dirty="0" smtClean="0">
              <a:latin typeface="Times New Roman" pitchFamily="18" charset="0"/>
              <a:cs typeface="Times New Roman" pitchFamily="18" charset="0"/>
            </a:endParaRPr>
          </a:p>
          <a:p>
            <a:r>
              <a:rPr lang="ru-RU" sz="6400" dirty="0" smtClean="0">
                <a:latin typeface="Times New Roman" pitchFamily="18" charset="0"/>
                <a:cs typeface="Times New Roman" pitchFamily="18" charset="0"/>
              </a:rPr>
              <a:t>4. Также остается задача развития слухового восприятия </a:t>
            </a:r>
            <a:r>
              <a:rPr lang="ru-RU" sz="6400" b="1" dirty="0" smtClean="0">
                <a:latin typeface="Times New Roman" pitchFamily="18" charset="0"/>
                <a:cs typeface="Times New Roman" pitchFamily="18" charset="0"/>
              </a:rPr>
              <a:t>речевого слуха</a:t>
            </a:r>
            <a:r>
              <a:rPr lang="ru-RU" sz="6400" dirty="0" smtClean="0">
                <a:latin typeface="Times New Roman" pitchFamily="18" charset="0"/>
                <a:cs typeface="Times New Roman" pitchFamily="18" charset="0"/>
              </a:rPr>
              <a:t>, воспитатель  продолжает учить детей вслушиваться в звучание звуков, слов, помогает им осознавать звуковую сторону слова, слышать в словах отдельные звуки.</a:t>
            </a:r>
          </a:p>
          <a:p>
            <a:r>
              <a:rPr lang="ru-RU" sz="6400" dirty="0" smtClean="0">
                <a:latin typeface="Times New Roman" pitchFamily="18" charset="0"/>
                <a:cs typeface="Times New Roman" pitchFamily="18" charset="0"/>
              </a:rPr>
              <a:t> 5. Речь еще не всегда бывает выдержанной в нужном темпе, </a:t>
            </a:r>
            <a:r>
              <a:rPr lang="ru-RU" sz="6400" b="1" dirty="0" smtClean="0">
                <a:latin typeface="Times New Roman" pitchFamily="18" charset="0"/>
                <a:cs typeface="Times New Roman" pitchFamily="18" charset="0"/>
              </a:rPr>
              <a:t>интонационно выразительной</a:t>
            </a:r>
            <a:r>
              <a:rPr lang="ru-RU" sz="6400" dirty="0" smtClean="0">
                <a:latin typeface="Times New Roman" pitchFamily="18" charset="0"/>
                <a:cs typeface="Times New Roman" pitchFamily="18" charset="0"/>
              </a:rPr>
              <a:t>, поэтому задача развития правильного темпа речи сводится к тому, чтобы научить детей говорить не спеша, менять скорость своей речи, пользоваться интонационными средствами выразительности.</a:t>
            </a:r>
            <a:r>
              <a:rPr lang="ru-RU" sz="6400" dirty="0" smtClean="0"/>
              <a:t> </a:t>
            </a:r>
          </a:p>
          <a:p>
            <a:r>
              <a:rPr lang="ru-RU" sz="6400" dirty="0" smtClean="0">
                <a:latin typeface="Times New Roman" pitchFamily="18" charset="0"/>
                <a:cs typeface="Times New Roman" pitchFamily="18" charset="0"/>
              </a:rPr>
              <a:t>6. У детей четвертого года жизни более продолжительным становится выдох, они способны протяжно произносить гласные [а], [у], [и] в течение 35 сек. Задача выработки продолжительного выдоха (в качестве подготовительного упражнения для </a:t>
            </a:r>
            <a:r>
              <a:rPr lang="ru-RU" sz="6400" b="1" dirty="0" smtClean="0">
                <a:latin typeface="Times New Roman" pitchFamily="18" charset="0"/>
                <a:cs typeface="Times New Roman" pitchFamily="18" charset="0"/>
              </a:rPr>
              <a:t>развития речевого дыхания)</a:t>
            </a:r>
            <a:r>
              <a:rPr lang="ru-RU" sz="6400" dirty="0" smtClean="0">
                <a:latin typeface="Times New Roman" pitchFamily="18" charset="0"/>
                <a:cs typeface="Times New Roman" pitchFamily="18" charset="0"/>
              </a:rPr>
              <a:t> состоит в том, чтобы научить малышей долго и плавно производить через рот выдох, рационально расходовать воздух при произнесении изолированных звуков, на одном выдохе протяжно произносить гласные, некоторые фрикативные согласные ([в], [</a:t>
            </a:r>
            <a:r>
              <a:rPr lang="ru-RU" sz="6400" dirty="0" err="1" smtClean="0">
                <a:latin typeface="Times New Roman" pitchFamily="18" charset="0"/>
                <a:cs typeface="Times New Roman" pitchFamily="18" charset="0"/>
              </a:rPr>
              <a:t>ф</a:t>
            </a:r>
            <a:r>
              <a:rPr lang="ru-RU" sz="6400" dirty="0" smtClean="0">
                <a:latin typeface="Times New Roman" pitchFamily="18" charset="0"/>
                <a:cs typeface="Times New Roman" pitchFamily="18" charset="0"/>
              </a:rPr>
              <a:t>], [с], [</a:t>
            </a:r>
            <a:r>
              <a:rPr lang="ru-RU" sz="6400" dirty="0" err="1" smtClean="0">
                <a:latin typeface="Times New Roman" pitchFamily="18" charset="0"/>
                <a:cs typeface="Times New Roman" pitchFamily="18" charset="0"/>
              </a:rPr>
              <a:t>з</a:t>
            </a:r>
            <a:r>
              <a:rPr lang="ru-RU" sz="6400" dirty="0" smtClean="0">
                <a:latin typeface="Times New Roman" pitchFamily="18" charset="0"/>
                <a:cs typeface="Times New Roman" pitchFamily="18" charset="0"/>
              </a:rPr>
              <a:t>]).</a:t>
            </a:r>
          </a:p>
          <a:p>
            <a:r>
              <a:rPr lang="ru-RU" sz="6400" dirty="0" smtClean="0">
                <a:latin typeface="Times New Roman" pitchFamily="18" charset="0"/>
                <a:cs typeface="Times New Roman" pitchFamily="18" charset="0"/>
              </a:rPr>
              <a:t>7. В этом возрасте </a:t>
            </a:r>
            <a:r>
              <a:rPr lang="ru-RU" sz="6400" b="1" dirty="0" smtClean="0">
                <a:latin typeface="Times New Roman" pitchFamily="18" charset="0"/>
                <a:cs typeface="Times New Roman" pitchFamily="18" charset="0"/>
              </a:rPr>
              <a:t>совершенствуется речевой слух, </a:t>
            </a:r>
            <a:r>
              <a:rPr lang="ru-RU" sz="6400" dirty="0" smtClean="0">
                <a:latin typeface="Times New Roman" pitchFamily="18" charset="0"/>
                <a:cs typeface="Times New Roman" pitchFamily="18" charset="0"/>
              </a:rPr>
              <a:t>несмотря на то что в результате артикуляционных затруднений дошкольники еще не могут правильно произносить отдельные звуки, они понимают, что слово может звучать правильно или неправильно, но не в состоянии указать, какой звук произнесен неверно. Воспитатель продолжает учить детей вслушиваться в звучание звуков, слов, помогает им осознавать звуковую сторону слова, слышать в словах отдельные звуки.</a:t>
            </a:r>
          </a:p>
          <a:p>
            <a:r>
              <a:rPr lang="ru-RU" sz="6400" dirty="0" smtClean="0">
                <a:latin typeface="Times New Roman" pitchFamily="18" charset="0"/>
                <a:cs typeface="Times New Roman" pitchFamily="18" charset="0"/>
              </a:rPr>
              <a:t> </a:t>
            </a:r>
          </a:p>
          <a:p>
            <a:endParaRPr lang="ru-RU"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endParaRPr lang="ru-RU" dirty="0" smtClean="0"/>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600" b="1" dirty="0" smtClean="0"/>
              <a:t/>
            </a:r>
            <a:br>
              <a:rPr lang="ru-RU" sz="3600" b="1" dirty="0" smtClean="0"/>
            </a:br>
            <a:r>
              <a:rPr lang="ru-RU" sz="3600" b="1" dirty="0" smtClean="0">
                <a:latin typeface="Times New Roman" pitchFamily="18" charset="0"/>
                <a:cs typeface="Times New Roman" pitchFamily="18" charset="0"/>
              </a:rPr>
              <a:t>К концу года дети 2  младшей  группы должны</a:t>
            </a:r>
            <a:r>
              <a:rPr lang="ru-RU" sz="3600" dirty="0" smtClean="0">
                <a:latin typeface="Times New Roman" pitchFamily="18" charset="0"/>
                <a:cs typeface="Times New Roman" pitchFamily="18" charset="0"/>
              </a:rPr>
              <a:t>:</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latin typeface="Times New Roman" pitchFamily="18" charset="0"/>
                <a:cs typeface="Times New Roman" pitchFamily="18" charset="0"/>
              </a:rPr>
              <a:t>правильно и четко произносить гласные звуки “А”, “О”, “У”, “Ы”, “И” - изолированно, в словах и фразовой речи;</a:t>
            </a:r>
          </a:p>
          <a:p>
            <a:r>
              <a:rPr lang="ru-RU" dirty="0" smtClean="0">
                <a:latin typeface="Times New Roman" pitchFamily="18" charset="0"/>
                <a:cs typeface="Times New Roman" pitchFamily="18" charset="0"/>
              </a:rPr>
              <a:t>- правильно и четко произносить согласные звуки “М”, “Б”, “П”, “”Т”, “Д”, “Н”, “К”, “Г”, “Х”, “Ф”, “В”, “Л”, “С”, “Ц” - изолированно, в словах и фразовой речи;</a:t>
            </a:r>
          </a:p>
          <a:p>
            <a:r>
              <a:rPr lang="ru-RU" dirty="0" smtClean="0">
                <a:latin typeface="Times New Roman" pitchFamily="18" charset="0"/>
                <a:cs typeface="Times New Roman" pitchFamily="18" charset="0"/>
              </a:rPr>
              <a:t>- уметь произвольно регулировать силу голоса (громко — тихо), темп речи (быстро — медленно), речевое дыхание;</a:t>
            </a:r>
          </a:p>
          <a:p>
            <a:r>
              <a:rPr lang="ru-RU" dirty="0" smtClean="0">
                <a:latin typeface="Times New Roman" pitchFamily="18" charset="0"/>
                <a:cs typeface="Times New Roman" pitchFamily="18" charset="0"/>
              </a:rPr>
              <a:t>- использовать выразительные средства речи — темп и ритм, паузы, разнообразные интонации;</a:t>
            </a:r>
          </a:p>
          <a:p>
            <a:r>
              <a:rPr lang="ru-RU" dirty="0" smtClean="0">
                <a:latin typeface="Times New Roman" pitchFamily="18" charset="0"/>
                <a:cs typeface="Times New Roman" pitchFamily="18" charset="0"/>
              </a:rPr>
              <a:t>- понимать значение терминов “звук” и “слово”.</a:t>
            </a:r>
            <a:endParaRPr lang="ru-RU"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2800" b="1" dirty="0" smtClean="0"/>
              <a:t>Средняя группа (от четырех до пяти лет)</a:t>
            </a:r>
            <a:r>
              <a:rPr lang="ru-RU" sz="2800" b="1" dirty="0" smtClean="0">
                <a:solidFill>
                  <a:srgbClr val="FF0000"/>
                </a:solidFill>
              </a:rPr>
              <a:t> </a:t>
            </a:r>
            <a:br>
              <a:rPr lang="ru-RU" sz="2800" b="1" dirty="0" smtClean="0">
                <a:solidFill>
                  <a:srgbClr val="FF0000"/>
                </a:solidFill>
              </a:rPr>
            </a:br>
            <a:r>
              <a:rPr lang="ru-RU" sz="2800" b="1" dirty="0" smtClean="0">
                <a:solidFill>
                  <a:srgbClr val="FF0000"/>
                </a:solidFill>
              </a:rPr>
              <a:t>Задачи воспитания звуковой культуры речи у детей пятого года:</a:t>
            </a:r>
            <a:endParaRPr lang="ru-RU" sz="2800" dirty="0"/>
          </a:p>
        </p:txBody>
      </p:sp>
      <p:sp>
        <p:nvSpPr>
          <p:cNvPr id="3" name="Содержимое 2"/>
          <p:cNvSpPr>
            <a:spLocks noGrp="1"/>
          </p:cNvSpPr>
          <p:nvPr>
            <p:ph idx="1"/>
          </p:nvPr>
        </p:nvSpPr>
        <p:spPr/>
        <p:txBody>
          <a:bodyPr>
            <a:normAutofit fontScale="47500" lnSpcReduction="20000"/>
          </a:bodyPr>
          <a:lstStyle/>
          <a:p>
            <a:pPr lvl="0"/>
            <a:r>
              <a:rPr lang="ru-RU" b="1" dirty="0" smtClean="0"/>
              <a:t>Правильно и четко произносить все звуки родного языка (</a:t>
            </a:r>
            <a:r>
              <a:rPr lang="ru-RU" dirty="0" smtClean="0"/>
              <a:t>уделять особое внимание сложным звукам: свистящим, шипящим, звукам [л] и [</a:t>
            </a:r>
            <a:r>
              <a:rPr lang="ru-RU" dirty="0" err="1" smtClean="0"/>
              <a:t>р</a:t>
            </a:r>
            <a:r>
              <a:rPr lang="ru-RU" dirty="0" smtClean="0"/>
              <a:t>]; отчетливо произносить слова и фразы);</a:t>
            </a:r>
          </a:p>
          <a:p>
            <a:pPr lvl="0"/>
            <a:r>
              <a:rPr lang="ru-RU" b="1" dirty="0" smtClean="0"/>
              <a:t>Формировать навык умелого пользования интонационными средствами выразительности  (</a:t>
            </a:r>
            <a:r>
              <a:rPr lang="ru-RU" dirty="0" smtClean="0"/>
              <a:t>пользоваться умеренным темпом речи, менять громкость своего голоса с учетом содержания высказывания);</a:t>
            </a:r>
            <a:endParaRPr lang="ru-RU" b="1" dirty="0" smtClean="0"/>
          </a:p>
          <a:p>
            <a:pPr lvl="0"/>
            <a:r>
              <a:rPr lang="ru-RU" b="1" dirty="0" smtClean="0"/>
              <a:t>Формировать высокий уровень развития у дошкольников речевого слуха (</a:t>
            </a:r>
            <a:r>
              <a:rPr lang="ru-RU" dirty="0" smtClean="0"/>
              <a:t>повышать и понижать тон голоса, выделять во фразах отдельные слова и группы слов, правильно выдерживать паузы, выражать эмоционально-волевое отношение к произносимому);</a:t>
            </a:r>
          </a:p>
          <a:p>
            <a:pPr lvl="0"/>
            <a:r>
              <a:rPr lang="ru-RU" b="1" dirty="0" smtClean="0"/>
              <a:t>Развивать речевое дыхание  (</a:t>
            </a:r>
            <a:r>
              <a:rPr lang="ru-RU" dirty="0" smtClean="0"/>
              <a:t>удлинять выдох, гласные звуки произносить в течение 3-7 секунд, произносить фразы, состоящие из большего количества слов);</a:t>
            </a:r>
          </a:p>
          <a:p>
            <a:pPr lvl="0"/>
            <a:r>
              <a:rPr lang="ru-RU" b="1" dirty="0" smtClean="0"/>
              <a:t>Совершенствовать работу</a:t>
            </a:r>
            <a:r>
              <a:rPr lang="ru-RU" dirty="0" smtClean="0"/>
              <a:t> </a:t>
            </a:r>
            <a:r>
              <a:rPr lang="ru-RU" b="1" dirty="0" smtClean="0"/>
              <a:t>артикуляционного и голосового аппаратов</a:t>
            </a:r>
            <a:r>
              <a:rPr lang="ru-RU" dirty="0" smtClean="0"/>
              <a:t>   (у детей достаточная подвижность мышц артикуляционного аппарата , дает возможность осуществлять более точные движения языком, губами);</a:t>
            </a:r>
          </a:p>
          <a:p>
            <a:pPr lvl="0"/>
            <a:r>
              <a:rPr lang="ru-RU" b="1" dirty="0" smtClean="0"/>
              <a:t>Развивать фонематическое восприятие (</a:t>
            </a:r>
            <a:r>
              <a:rPr lang="ru-RU" dirty="0" smtClean="0"/>
              <a:t>формирование правильного звукопроизношения тесно связано с развитием фонематического восприятия).;</a:t>
            </a:r>
          </a:p>
          <a:p>
            <a:pPr lvl="0"/>
            <a:r>
              <a:rPr lang="ru-RU" b="1" dirty="0" smtClean="0"/>
              <a:t>Развивать речевой слух </a:t>
            </a:r>
            <a:r>
              <a:rPr lang="ru-RU" dirty="0" smtClean="0"/>
              <a:t>(развитый речевой слух дает возможность детям различать повышение и понижение громкости голоса в речи взрослых, замечать ускорение и замедление темпа речи, улавливать различные интонационные средства выразительности).</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400" b="1" dirty="0" smtClean="0">
                <a:solidFill>
                  <a:srgbClr val="0066FF"/>
                </a:solidFill>
                <a:latin typeface="Times New Roman" pitchFamily="18" charset="0"/>
                <a:cs typeface="Times New Roman" pitchFamily="18" charset="0"/>
              </a:rPr>
              <a:t>Формы работы воспитателя по формированию  звуковой культуры речи у детей среднего возраста:</a:t>
            </a:r>
            <a:r>
              <a:rPr lang="ru-RU" sz="2400" dirty="0" smtClean="0">
                <a:solidFill>
                  <a:srgbClr val="0066FF"/>
                </a:solidFill>
                <a:latin typeface="Times New Roman" pitchFamily="18" charset="0"/>
                <a:cs typeface="Times New Roman" pitchFamily="18" charset="0"/>
              </a:rPr>
              <a:t/>
            </a:r>
            <a:br>
              <a:rPr lang="ru-RU" sz="2400" dirty="0" smtClean="0">
                <a:solidFill>
                  <a:srgbClr val="0066FF"/>
                </a:solidFill>
                <a:latin typeface="Times New Roman" pitchFamily="18" charset="0"/>
                <a:cs typeface="Times New Roman" pitchFamily="18" charset="0"/>
              </a:rPr>
            </a:br>
            <a:endParaRPr lang="ru-RU" sz="2400" dirty="0"/>
          </a:p>
        </p:txBody>
      </p:sp>
      <p:sp>
        <p:nvSpPr>
          <p:cNvPr id="3" name="Содержимое 2"/>
          <p:cNvSpPr>
            <a:spLocks noGrp="1"/>
          </p:cNvSpPr>
          <p:nvPr>
            <p:ph idx="1"/>
          </p:nvPr>
        </p:nvSpPr>
        <p:spPr/>
        <p:txBody>
          <a:bodyPr>
            <a:noAutofit/>
          </a:bodyPr>
          <a:lstStyle/>
          <a:p>
            <a:pPr algn="just">
              <a:spcBef>
                <a:spcPct val="50000"/>
              </a:spcBef>
              <a:defRPr/>
            </a:pPr>
            <a:r>
              <a:rPr lang="ru-RU" sz="1600" dirty="0" smtClean="0">
                <a:solidFill>
                  <a:srgbClr val="002060"/>
                </a:solidFill>
                <a:effectLst>
                  <a:outerShdw blurRad="38100" dist="38100" dir="2700000" algn="tl">
                    <a:srgbClr val="C0C0C0"/>
                  </a:outerShdw>
                </a:effectLst>
                <a:latin typeface="Times New Roman" pitchFamily="18" charset="0"/>
              </a:rPr>
              <a:t>Правильная, отчетливая и неторопливая речь окружающих ребенка взрослых людей;</a:t>
            </a:r>
          </a:p>
          <a:p>
            <a:pPr algn="just">
              <a:spcBef>
                <a:spcPct val="50000"/>
              </a:spcBef>
              <a:defRPr/>
            </a:pPr>
            <a:r>
              <a:rPr lang="ru-RU" sz="1600" dirty="0" smtClean="0">
                <a:solidFill>
                  <a:srgbClr val="7030A0"/>
                </a:solidFill>
                <a:effectLst>
                  <a:outerShdw blurRad="38100" dist="38100" dir="2700000" algn="tl">
                    <a:srgbClr val="C0C0C0"/>
                  </a:outerShdw>
                </a:effectLst>
                <a:latin typeface="Times New Roman" pitchFamily="18" charset="0"/>
              </a:rPr>
              <a:t>Чтение и прослушивание стихотворений, сказок, коротких рассказов;</a:t>
            </a:r>
          </a:p>
          <a:p>
            <a:pPr algn="just">
              <a:spcBef>
                <a:spcPct val="50000"/>
              </a:spcBef>
              <a:defRPr/>
            </a:pPr>
            <a:r>
              <a:rPr lang="ru-RU" sz="1600" dirty="0" smtClean="0">
                <a:solidFill>
                  <a:srgbClr val="002060"/>
                </a:solidFill>
                <a:effectLst>
                  <a:outerShdw blurRad="38100" dist="38100" dir="2700000" algn="tl">
                    <a:srgbClr val="C0C0C0"/>
                  </a:outerShdw>
                </a:effectLst>
                <a:latin typeface="Times New Roman" pitchFamily="18" charset="0"/>
              </a:rPr>
              <a:t> Ролевые игры; </a:t>
            </a:r>
          </a:p>
          <a:p>
            <a:pPr algn="just">
              <a:defRPr/>
            </a:pPr>
            <a:r>
              <a:rPr lang="ru-RU" sz="1600" dirty="0" smtClean="0">
                <a:solidFill>
                  <a:srgbClr val="7030A0"/>
                </a:solidFill>
                <a:effectLst>
                  <a:outerShdw blurRad="38100" dist="38100" dir="2700000" algn="tl">
                    <a:srgbClr val="C0C0C0"/>
                  </a:outerShdw>
                </a:effectLst>
                <a:latin typeface="Times New Roman" pitchFamily="18" charset="0"/>
              </a:rPr>
              <a:t>Музыкальные игры.;</a:t>
            </a:r>
          </a:p>
          <a:p>
            <a:pPr algn="just">
              <a:defRPr/>
            </a:pPr>
            <a:r>
              <a:rPr lang="ru-RU" sz="1600" dirty="0" smtClean="0">
                <a:solidFill>
                  <a:srgbClr val="002060"/>
                </a:solidFill>
                <a:effectLst>
                  <a:outerShdw blurRad="38100" dist="38100" dir="2700000" algn="tl">
                    <a:srgbClr val="C0C0C0"/>
                  </a:outerShdw>
                </a:effectLst>
                <a:latin typeface="Times New Roman" pitchFamily="18" charset="0"/>
              </a:rPr>
              <a:t>Проговаривание (пение) слоговых цепочек с сохранными звуками  (ПА, ПО, ПУ, ПЫ; БА, БО, БУ, БЫ), </a:t>
            </a:r>
            <a:r>
              <a:rPr lang="ru-RU" sz="1600" dirty="0" err="1" smtClean="0">
                <a:solidFill>
                  <a:srgbClr val="002060"/>
                </a:solidFill>
                <a:effectLst>
                  <a:outerShdw blurRad="38100" dist="38100" dir="2700000" algn="tl">
                    <a:srgbClr val="C0C0C0"/>
                  </a:outerShdw>
                </a:effectLst>
                <a:latin typeface="Times New Roman" pitchFamily="18" charset="0"/>
              </a:rPr>
              <a:t>чистоговорок</a:t>
            </a:r>
            <a:r>
              <a:rPr lang="ru-RU" sz="1600" dirty="0" smtClean="0">
                <a:solidFill>
                  <a:srgbClr val="002060"/>
                </a:solidFill>
                <a:effectLst>
                  <a:outerShdw blurRad="38100" dist="38100" dir="2700000" algn="tl">
                    <a:srgbClr val="C0C0C0"/>
                  </a:outerShdw>
                </a:effectLst>
                <a:latin typeface="Times New Roman" pitchFamily="18" charset="0"/>
              </a:rPr>
              <a:t>, скороговорок;</a:t>
            </a:r>
          </a:p>
          <a:p>
            <a:pPr marL="0" indent="283464" algn="just">
              <a:spcBef>
                <a:spcPts val="0"/>
              </a:spcBef>
              <a:defRPr/>
            </a:pPr>
            <a:r>
              <a:rPr lang="ru-RU" sz="1600" dirty="0" smtClean="0">
                <a:solidFill>
                  <a:srgbClr val="7030A0"/>
                </a:solidFill>
                <a:effectLst>
                  <a:outerShdw blurRad="38100" dist="38100" dir="2700000" algn="tl">
                    <a:srgbClr val="C0C0C0"/>
                  </a:outerShdw>
                </a:effectLst>
                <a:latin typeface="Times New Roman" pitchFamily="18" charset="0"/>
              </a:rPr>
              <a:t>Развитие фонематического слуха и силы голоса:</a:t>
            </a:r>
          </a:p>
          <a:p>
            <a:pPr marL="0" indent="283464" algn="just">
              <a:spcBef>
                <a:spcPts val="0"/>
              </a:spcBef>
              <a:buNone/>
              <a:defRPr/>
            </a:pPr>
            <a:r>
              <a:rPr lang="ru-RU" sz="1600" dirty="0" smtClean="0">
                <a:effectLst>
                  <a:outerShdw blurRad="38100" dist="38100" dir="2700000" algn="tl">
                    <a:srgbClr val="C0C0C0"/>
                  </a:outerShdw>
                </a:effectLst>
                <a:latin typeface="Times New Roman" pitchFamily="18" charset="0"/>
              </a:rPr>
              <a:t>  Игры: «Скажи тихо-громко», «Скажи медленно-быстро», «Угадай, что звучит», Угадай, кто как разговаривает», «Отхлопай ритм» и мн. др.</a:t>
            </a:r>
          </a:p>
          <a:p>
            <a:pPr indent="283464" algn="just">
              <a:spcBef>
                <a:spcPts val="0"/>
              </a:spcBef>
              <a:defRPr/>
            </a:pPr>
            <a:r>
              <a:rPr lang="ru-RU" sz="1600" dirty="0" smtClean="0">
                <a:latin typeface="Times New Roman" pitchFamily="18" charset="0"/>
                <a:cs typeface="Times New Roman" pitchFamily="18" charset="0"/>
              </a:rPr>
              <a:t>Особое внимание уделяется интонационной выразительности речи, детей учат в </a:t>
            </a:r>
            <a:r>
              <a:rPr lang="ru-RU" sz="1600" b="1" i="1" dirty="0" smtClean="0">
                <a:solidFill>
                  <a:srgbClr val="0070C0"/>
                </a:solidFill>
                <a:latin typeface="Times New Roman" pitchFamily="18" charset="0"/>
                <a:cs typeface="Times New Roman" pitchFamily="18" charset="0"/>
              </a:rPr>
              <a:t>инсценировках</a:t>
            </a:r>
            <a:r>
              <a:rPr lang="ru-RU" sz="1600" dirty="0" smtClean="0">
                <a:latin typeface="Times New Roman" pitchFamily="18" charset="0"/>
                <a:cs typeface="Times New Roman" pitchFamily="18" charset="0"/>
              </a:rPr>
              <a:t> говорить разными голосами и разными интонациями (повествовательной, вопросительной, восклицательной);</a:t>
            </a:r>
          </a:p>
          <a:p>
            <a:pPr indent="283464" algn="just">
              <a:spcBef>
                <a:spcPts val="0"/>
              </a:spcBef>
              <a:defRPr/>
            </a:pPr>
            <a:r>
              <a:rPr lang="ru-RU" sz="1600" dirty="0" smtClean="0">
                <a:latin typeface="Times New Roman" pitchFamily="18" charset="0"/>
                <a:cs typeface="Times New Roman" pitchFamily="18" charset="0"/>
              </a:rPr>
              <a:t>Для выработки хорошей дикции, четкого и правильного произнесения как отдельных слов, так и фраз широко используется  </a:t>
            </a:r>
            <a:r>
              <a:rPr lang="ru-RU" sz="1600" b="1" i="1" dirty="0" err="1" smtClean="0">
                <a:solidFill>
                  <a:srgbClr val="0070C0"/>
                </a:solidFill>
                <a:latin typeface="Times New Roman" pitchFamily="18" charset="0"/>
                <a:cs typeface="Times New Roman" pitchFamily="18" charset="0"/>
              </a:rPr>
              <a:t>чистоговорки</a:t>
            </a:r>
            <a:r>
              <a:rPr lang="ru-RU" sz="1600" b="1" i="1" dirty="0" smtClean="0">
                <a:solidFill>
                  <a:srgbClr val="0070C0"/>
                </a:solidFill>
                <a:latin typeface="Times New Roman" pitchFamily="18" charset="0"/>
                <a:cs typeface="Times New Roman" pitchFamily="18" charset="0"/>
              </a:rPr>
              <a:t>, </a:t>
            </a:r>
            <a:r>
              <a:rPr lang="ru-RU" sz="1600" b="1" i="1" dirty="0" err="1" smtClean="0">
                <a:solidFill>
                  <a:srgbClr val="0070C0"/>
                </a:solidFill>
                <a:latin typeface="Times New Roman" pitchFamily="18" charset="0"/>
                <a:cs typeface="Times New Roman" pitchFamily="18" charset="0"/>
              </a:rPr>
              <a:t>потешки</a:t>
            </a:r>
            <a:r>
              <a:rPr lang="ru-RU" sz="1600" b="1" i="1" dirty="0" smtClean="0">
                <a:solidFill>
                  <a:srgbClr val="0070C0"/>
                </a:solidFill>
                <a:latin typeface="Times New Roman" pitchFamily="18" charset="0"/>
                <a:cs typeface="Times New Roman" pitchFamily="18" charset="0"/>
              </a:rPr>
              <a:t>, считалки, небольшие стихотворения</a:t>
            </a:r>
            <a:r>
              <a:rPr lang="ru-RU" sz="1600" dirty="0" smtClean="0">
                <a:solidFill>
                  <a:srgbClr val="0070C0"/>
                </a:solidFill>
                <a:latin typeface="Times New Roman" pitchFamily="18" charset="0"/>
                <a:cs typeface="Times New Roman" pitchFamily="18" charset="0"/>
              </a:rPr>
              <a:t>, </a:t>
            </a:r>
            <a:r>
              <a:rPr lang="ru-RU" sz="1600" dirty="0" smtClean="0">
                <a:latin typeface="Times New Roman" pitchFamily="18" charset="0"/>
                <a:cs typeface="Times New Roman" pitchFamily="18" charset="0"/>
              </a:rPr>
              <a:t>которые произносятся детьми с разной силой голоса и в различном темпе.</a:t>
            </a:r>
          </a:p>
          <a:p>
            <a:endParaRPr lang="ru-RU" sz="1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2800" b="1" dirty="0" smtClean="0">
                <a:latin typeface="Times New Roman" pitchFamily="18" charset="0"/>
                <a:cs typeface="Times New Roman" pitchFamily="18" charset="0"/>
              </a:rPr>
              <a:t>К концу года дети среднего дошкольного  возраста должны:</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85000" lnSpcReduction="10000"/>
          </a:bodyPr>
          <a:lstStyle/>
          <a:p>
            <a:pPr lvl="0"/>
            <a:r>
              <a:rPr lang="ru-RU" dirty="0" smtClean="0">
                <a:latin typeface="Times New Roman" pitchFamily="18" charset="0"/>
                <a:cs typeface="Times New Roman" pitchFamily="18" charset="0"/>
              </a:rPr>
              <a:t>правильно произносить все звуки родного языка изолированно, в словах и во фразовой речи;</a:t>
            </a:r>
          </a:p>
          <a:p>
            <a:pPr lvl="0"/>
            <a:r>
              <a:rPr lang="ru-RU" dirty="0" smtClean="0">
                <a:latin typeface="Times New Roman" pitchFamily="18" charset="0"/>
                <a:cs typeface="Times New Roman" pitchFamily="18" charset="0"/>
              </a:rPr>
              <a:t>различать короткие и длинные слова, похожие и непохожие, звонкие, громкие и тихие;</a:t>
            </a:r>
          </a:p>
          <a:p>
            <a:pPr lvl="0"/>
            <a:r>
              <a:rPr lang="ru-RU" dirty="0" smtClean="0">
                <a:latin typeface="Times New Roman" pitchFamily="18" charset="0"/>
                <a:cs typeface="Times New Roman" pitchFamily="18" charset="0"/>
              </a:rPr>
              <a:t>делить слова на слоги;</a:t>
            </a:r>
          </a:p>
          <a:p>
            <a:pPr lvl="0"/>
            <a:r>
              <a:rPr lang="ru-RU" dirty="0" smtClean="0">
                <a:latin typeface="Times New Roman" pitchFamily="18" charset="0"/>
                <a:cs typeface="Times New Roman" pitchFamily="18" charset="0"/>
              </a:rPr>
              <a:t>дифференцировать твердые и мягкие согласные, называть их изолированно;</a:t>
            </a:r>
          </a:p>
          <a:p>
            <a:r>
              <a:rPr lang="ru-RU" dirty="0" smtClean="0">
                <a:latin typeface="Times New Roman" pitchFamily="18" charset="0"/>
                <a:cs typeface="Times New Roman" pitchFamily="18" charset="0"/>
              </a:rPr>
              <a:t>определять и называть первый звук в слове;</a:t>
            </a:r>
          </a:p>
          <a:p>
            <a:pPr lvl="0"/>
            <a:r>
              <a:rPr lang="ru-RU" dirty="0" smtClean="0">
                <a:latin typeface="Times New Roman" pitchFamily="18" charset="0"/>
                <a:cs typeface="Times New Roman" pitchFamily="18" charset="0"/>
              </a:rPr>
              <a:t>произвольно регулировать темп, силу голоса, речевое дыхание. </a:t>
            </a: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2800" b="1" dirty="0" smtClean="0">
                <a:latin typeface="Times New Roman" pitchFamily="18" charset="0"/>
                <a:ea typeface="Times New Roman"/>
                <a:cs typeface="Times New Roman" pitchFamily="18" charset="0"/>
              </a:rPr>
              <a:t>Старшая группа (от пяти до шести лет)</a:t>
            </a:r>
            <a:r>
              <a:rPr lang="ru-RU" sz="2800" b="1" dirty="0" smtClean="0">
                <a:latin typeface="Times New Roman" pitchFamily="18" charset="0"/>
                <a:cs typeface="Times New Roman" pitchFamily="18" charset="0"/>
              </a:rPr>
              <a:t> </a:t>
            </a:r>
            <a:br>
              <a:rPr lang="ru-RU" sz="2800" b="1" dirty="0" smtClean="0">
                <a:latin typeface="Times New Roman" pitchFamily="18" charset="0"/>
                <a:cs typeface="Times New Roman" pitchFamily="18" charset="0"/>
              </a:rPr>
            </a:br>
            <a:r>
              <a:rPr lang="ru-RU" sz="2800" b="1" dirty="0" smtClean="0">
                <a:solidFill>
                  <a:srgbClr val="FF0000"/>
                </a:solidFill>
                <a:latin typeface="Times New Roman" pitchFamily="18" charset="0"/>
                <a:cs typeface="Times New Roman" pitchFamily="18" charset="0"/>
              </a:rPr>
              <a:t>Задачи воспитания звуковой культуры речи у детей шестого года жизни:</a:t>
            </a:r>
            <a:endParaRPr lang="ru-RU" sz="2800" dirty="0">
              <a:solidFill>
                <a:srgbClr val="FF0000"/>
              </a:solidFill>
              <a:latin typeface="Times New Roman" pitchFamily="18" charset="0"/>
              <a:cs typeface="Times New Roman" pitchFamily="18" charset="0"/>
            </a:endParaRPr>
          </a:p>
        </p:txBody>
      </p:sp>
      <p:sp>
        <p:nvSpPr>
          <p:cNvPr id="3" name="Содержимое 2"/>
          <p:cNvSpPr>
            <a:spLocks noGrp="1"/>
          </p:cNvSpPr>
          <p:nvPr>
            <p:ph idx="1"/>
          </p:nvPr>
        </p:nvSpPr>
        <p:spPr>
          <a:xfrm>
            <a:off x="1645920" y="1500174"/>
            <a:ext cx="7212360" cy="4800600"/>
          </a:xfrm>
        </p:spPr>
        <p:txBody>
          <a:bodyPr>
            <a:normAutofit fontScale="62500" lnSpcReduction="20000"/>
          </a:bodyPr>
          <a:lstStyle/>
          <a:p>
            <a:pPr lvl="0"/>
            <a:r>
              <a:rPr lang="ru-RU" dirty="0" smtClean="0">
                <a:latin typeface="Times New Roman" pitchFamily="18" charset="0"/>
                <a:cs typeface="Times New Roman" pitchFamily="18" charset="0"/>
              </a:rPr>
              <a:t>продолжать укреплять артикуляционный аппарат;</a:t>
            </a:r>
          </a:p>
          <a:p>
            <a:pPr lvl="0"/>
            <a:r>
              <a:rPr lang="ru-RU" dirty="0" smtClean="0">
                <a:latin typeface="Times New Roman" pitchFamily="18" charset="0"/>
                <a:cs typeface="Times New Roman" pitchFamily="18" charset="0"/>
              </a:rPr>
              <a:t>упражнять в правильном произношении звуков (особенно группы свистящих и шипящих, звуков [л] и [</a:t>
            </a:r>
            <a:r>
              <a:rPr lang="ru-RU" dirty="0" err="1" smtClean="0">
                <a:latin typeface="Times New Roman" pitchFamily="18" charset="0"/>
                <a:cs typeface="Times New Roman" pitchFamily="18" charset="0"/>
              </a:rPr>
              <a:t>р</a:t>
            </a:r>
            <a:r>
              <a:rPr lang="ru-RU" dirty="0" smtClean="0">
                <a:latin typeface="Times New Roman" pitchFamily="18" charset="0"/>
                <a:cs typeface="Times New Roman" pitchFamily="18" charset="0"/>
              </a:rPr>
              <a:t>]), в четком и ясном произнесении слов;</a:t>
            </a:r>
          </a:p>
          <a:p>
            <a:pPr lvl="0"/>
            <a:r>
              <a:rPr lang="ru-RU" dirty="0" smtClean="0">
                <a:latin typeface="Times New Roman" pitchFamily="18" charset="0"/>
                <a:cs typeface="Times New Roman" pitchFamily="18" charset="0"/>
              </a:rPr>
              <a:t>продолжать развивать фонематический слух учить различать на слух и в произношении звуки, близкие по звучанию и произношению,</a:t>
            </a:r>
          </a:p>
          <a:p>
            <a:pPr lvl="0"/>
            <a:r>
              <a:rPr lang="ru-RU" dirty="0" smtClean="0">
                <a:latin typeface="Times New Roman" pitchFamily="18" charset="0"/>
                <a:cs typeface="Times New Roman" pitchFamily="18" charset="0"/>
              </a:rPr>
              <a:t>учить определять место звука в слове (начало, середина, конец),</a:t>
            </a:r>
          </a:p>
          <a:p>
            <a:pPr lvl="0"/>
            <a:r>
              <a:rPr lang="ru-RU" dirty="0" smtClean="0">
                <a:latin typeface="Times New Roman" pitchFamily="18" charset="0"/>
                <a:cs typeface="Times New Roman" pitchFamily="18" charset="0"/>
              </a:rPr>
              <a:t>правильно использовать различную громкость голоса, темп речи, интонационные средства выразительности;</a:t>
            </a:r>
          </a:p>
          <a:p>
            <a:pPr lvl="0"/>
            <a:r>
              <a:rPr lang="ru-RU" dirty="0" smtClean="0">
                <a:latin typeface="Times New Roman" pitchFamily="18" charset="0"/>
                <a:cs typeface="Times New Roman" pitchFamily="18" charset="0"/>
              </a:rPr>
              <a:t>совершенствовать фонематическое восприятие, речевое дыхание;</a:t>
            </a:r>
          </a:p>
          <a:p>
            <a:pPr lvl="0"/>
            <a:r>
              <a:rPr lang="ru-RU" dirty="0" smtClean="0">
                <a:latin typeface="Times New Roman" pitchFamily="18" charset="0"/>
                <a:cs typeface="Times New Roman" pitchFamily="18" charset="0"/>
              </a:rPr>
              <a:t>показывать образцы литературного произношения слов;</a:t>
            </a:r>
          </a:p>
          <a:p>
            <a:pPr lvl="0"/>
            <a:r>
              <a:rPr lang="ru-RU" dirty="0" smtClean="0">
                <a:latin typeface="Times New Roman" pitchFamily="18" charset="0"/>
                <a:cs typeface="Times New Roman" pitchFamily="18" charset="0"/>
              </a:rPr>
              <a:t>устранять недостатки звукопроизношения, другие дефекты речи. </a:t>
            </a:r>
          </a:p>
          <a:p>
            <a:endParaRPr lang="ru-RU"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800" b="1" dirty="0" smtClean="0">
                <a:solidFill>
                  <a:srgbClr val="0070C0"/>
                </a:solidFill>
                <a:latin typeface="Times New Roman" pitchFamily="18" charset="0"/>
                <a:cs typeface="Times New Roman" pitchFamily="18" charset="0"/>
              </a:rPr>
              <a:t>Работа по воспитанию у детей  старшего дошкольного возраста звуковой культуры речи</a:t>
            </a:r>
            <a:endParaRPr lang="ru-RU" sz="2800" dirty="0"/>
          </a:p>
        </p:txBody>
      </p:sp>
      <p:sp>
        <p:nvSpPr>
          <p:cNvPr id="3" name="Содержимое 2"/>
          <p:cNvSpPr>
            <a:spLocks noGrp="1"/>
          </p:cNvSpPr>
          <p:nvPr>
            <p:ph idx="1"/>
          </p:nvPr>
        </p:nvSpPr>
        <p:spPr/>
        <p:txBody>
          <a:bodyPr>
            <a:normAutofit fontScale="47500" lnSpcReduction="20000"/>
          </a:bodyPr>
          <a:lstStyle/>
          <a:p>
            <a:pPr marL="0" indent="282575" algn="just">
              <a:spcBef>
                <a:spcPct val="0"/>
              </a:spcBef>
            </a:pPr>
            <a:r>
              <a:rPr lang="ru-RU" b="1" dirty="0" smtClean="0">
                <a:latin typeface="Times New Roman" pitchFamily="18" charset="0"/>
                <a:cs typeface="Times New Roman" pitchFamily="18" charset="0"/>
              </a:rPr>
              <a:t>Детям предлагают произнести скороговорки или двустишия, </a:t>
            </a:r>
            <a:r>
              <a:rPr lang="ru-RU" dirty="0" smtClean="0">
                <a:latin typeface="Times New Roman" pitchFamily="18" charset="0"/>
                <a:cs typeface="Times New Roman" pitchFamily="18" charset="0"/>
              </a:rPr>
              <a:t>придуманные ими самими, не только </a:t>
            </a:r>
            <a:r>
              <a:rPr lang="ru-RU" i="1" u="sng" dirty="0" smtClean="0">
                <a:latin typeface="Times New Roman" pitchFamily="18" charset="0"/>
                <a:cs typeface="Times New Roman" pitchFamily="18" charset="0"/>
              </a:rPr>
              <a:t>четко и внятно</a:t>
            </a:r>
            <a:r>
              <a:rPr lang="ru-RU" dirty="0" smtClean="0">
                <a:latin typeface="Times New Roman" pitchFamily="18" charset="0"/>
                <a:cs typeface="Times New Roman" pitchFamily="18" charset="0"/>
              </a:rPr>
              <a:t>, но и с различной </a:t>
            </a:r>
            <a:r>
              <a:rPr lang="ru-RU" i="1" u="sng" dirty="0" smtClean="0">
                <a:latin typeface="Times New Roman" pitchFamily="18" charset="0"/>
                <a:cs typeface="Times New Roman" pitchFamily="18" charset="0"/>
              </a:rPr>
              <a:t>степенью громкости</a:t>
            </a:r>
            <a:r>
              <a:rPr lang="ru-RU" dirty="0" smtClean="0">
                <a:latin typeface="Times New Roman" pitchFamily="18" charset="0"/>
                <a:cs typeface="Times New Roman" pitchFamily="18" charset="0"/>
              </a:rPr>
              <a:t> (шепотом, вполголоса, громко) и </a:t>
            </a:r>
            <a:r>
              <a:rPr lang="ru-RU" i="1" u="sng" dirty="0" smtClean="0">
                <a:latin typeface="Times New Roman" pitchFamily="18" charset="0"/>
                <a:cs typeface="Times New Roman" pitchFamily="18" charset="0"/>
              </a:rPr>
              <a:t>скорости</a:t>
            </a:r>
            <a:r>
              <a:rPr lang="ru-RU" i="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(медленно, умеренно, быстро). Эти задания могут выполняться параллельно и варьироваться (например, произнести фразу громко и медленно, шепотом и быстро). </a:t>
            </a:r>
          </a:p>
          <a:p>
            <a:pPr marL="0" indent="282575" algn="just">
              <a:spcBef>
                <a:spcPct val="0"/>
              </a:spcBef>
            </a:pPr>
            <a:r>
              <a:rPr lang="ru-RU" b="1" dirty="0" smtClean="0">
                <a:latin typeface="Times New Roman" pitchFamily="18" charset="0"/>
                <a:cs typeface="Times New Roman" pitchFamily="18" charset="0"/>
              </a:rPr>
              <a:t>Проводят игровые упражнения:</a:t>
            </a:r>
          </a:p>
          <a:p>
            <a:pPr marL="0" indent="283464" algn="just">
              <a:spcBef>
                <a:spcPts val="0"/>
              </a:spcBef>
              <a:buNone/>
              <a:defRPr/>
            </a:pPr>
            <a:r>
              <a:rPr lang="ru-RU" b="1" dirty="0" smtClean="0">
                <a:latin typeface="Times New Roman" pitchFamily="18" charset="0"/>
                <a:cs typeface="Times New Roman" pitchFamily="18" charset="0"/>
              </a:rPr>
              <a:t>- «Что такое звук?»</a:t>
            </a:r>
          </a:p>
          <a:p>
            <a:pPr marL="0" indent="283464" algn="just">
              <a:spcBef>
                <a:spcPts val="0"/>
              </a:spcBef>
              <a:buNone/>
              <a:defRPr/>
            </a:pPr>
            <a:r>
              <a:rPr lang="ru-RU" dirty="0" smtClean="0">
                <a:latin typeface="Times New Roman" pitchFamily="18" charset="0"/>
                <a:cs typeface="Times New Roman" pitchFamily="18" charset="0"/>
              </a:rPr>
              <a:t>Цель: уточнить представления детей о звуковой  стороне слова.</a:t>
            </a:r>
          </a:p>
          <a:p>
            <a:pPr marL="0" indent="283464" algn="just">
              <a:spcBef>
                <a:spcPts val="0"/>
              </a:spcBef>
              <a:buNone/>
              <a:defRPr/>
            </a:pPr>
            <a:r>
              <a:rPr lang="ru-RU" dirty="0" smtClean="0">
                <a:latin typeface="Times New Roman" pitchFamily="18" charset="0"/>
                <a:cs typeface="Times New Roman" pitchFamily="18" charset="0"/>
              </a:rPr>
              <a:t>Взрослый спрашивает: «Какие звуки ты знаешь? (Гласные — согласные, твердые — мягкие, звонкие — глухие).</a:t>
            </a:r>
          </a:p>
          <a:p>
            <a:pPr marL="0" indent="283464" algn="just">
              <a:spcBef>
                <a:spcPts val="0"/>
              </a:spcBef>
              <a:buNone/>
              <a:defRPr/>
            </a:pPr>
            <a:r>
              <a:rPr lang="ru-RU" b="1" dirty="0" smtClean="0">
                <a:latin typeface="Times New Roman" pitchFamily="18" charset="0"/>
                <a:cs typeface="Times New Roman" pitchFamily="18" charset="0"/>
              </a:rPr>
              <a:t>- «Найди звук»</a:t>
            </a:r>
          </a:p>
          <a:p>
            <a:pPr marL="0" indent="283464" algn="just">
              <a:spcBef>
                <a:spcPts val="0"/>
              </a:spcBef>
              <a:buNone/>
              <a:defRPr/>
            </a:pPr>
            <a:r>
              <a:rPr lang="ru-RU" dirty="0" smtClean="0">
                <a:latin typeface="Times New Roman" pitchFamily="18" charset="0"/>
                <a:cs typeface="Times New Roman" pitchFamily="18" charset="0"/>
              </a:rPr>
              <a:t>Назови, какие имена детей начинаются на гласный звук «а»?   </a:t>
            </a:r>
          </a:p>
          <a:p>
            <a:pPr marL="0" indent="283464" algn="just">
              <a:spcBef>
                <a:spcPts val="0"/>
              </a:spcBef>
              <a:buNone/>
              <a:defRPr/>
            </a:pPr>
            <a:r>
              <a:rPr lang="ru-RU" dirty="0" smtClean="0">
                <a:latin typeface="Times New Roman" pitchFamily="18" charset="0"/>
                <a:cs typeface="Times New Roman" pitchFamily="18" charset="0"/>
              </a:rPr>
              <a:t>Подбери имена, которые начинаются на твердый согласный, на мягкий согласный  </a:t>
            </a:r>
          </a:p>
          <a:p>
            <a:pPr marL="0" indent="283464" algn="just">
              <a:spcBef>
                <a:spcPts val="0"/>
              </a:spcBef>
              <a:buNone/>
              <a:defRPr/>
            </a:pPr>
            <a:r>
              <a:rPr lang="ru-RU" dirty="0" smtClean="0">
                <a:latin typeface="Times New Roman" pitchFamily="18" charset="0"/>
                <a:cs typeface="Times New Roman" pitchFamily="18" charset="0"/>
              </a:rPr>
              <a:t>Какие слова начинаются с одинакового звука? Назови эти звук</a:t>
            </a:r>
          </a:p>
          <a:p>
            <a:pPr>
              <a:buNone/>
              <a:defRPr/>
            </a:pPr>
            <a:r>
              <a:rPr lang="ru-RU" b="1" dirty="0" smtClean="0">
                <a:latin typeface="Times New Roman" pitchFamily="18" charset="0"/>
                <a:cs typeface="Times New Roman" pitchFamily="18" charset="0"/>
              </a:rPr>
              <a:t>   -  «Едем, летим, плывем»</a:t>
            </a:r>
          </a:p>
          <a:p>
            <a:pPr>
              <a:buNone/>
              <a:defRPr/>
            </a:pPr>
            <a:r>
              <a:rPr lang="ru-RU" dirty="0" smtClean="0">
                <a:latin typeface="Times New Roman" pitchFamily="18" charset="0"/>
                <a:cs typeface="Times New Roman" pitchFamily="18" charset="0"/>
              </a:rPr>
              <a:t>       Цель: учить детей находить заданный звук в начале, середине и конце слова.</a:t>
            </a:r>
          </a:p>
          <a:p>
            <a:pPr algn="just">
              <a:buNone/>
              <a:defRPr/>
            </a:pPr>
            <a:r>
              <a:rPr lang="ru-RU" dirty="0" smtClean="0">
                <a:latin typeface="Times New Roman" pitchFamily="18" charset="0"/>
                <a:cs typeface="Times New Roman" pitchFamily="18" charset="0"/>
              </a:rPr>
              <a:t>     Рисунок с шестью картинками, изображающие  транспорт: вертолет, самолет, автобус, троллейбус, теплоход, трамвай .</a:t>
            </a:r>
          </a:p>
          <a:p>
            <a:pPr algn="just">
              <a:buNone/>
              <a:defRPr/>
            </a:pPr>
            <a:r>
              <a:rPr lang="ru-RU" dirty="0" smtClean="0">
                <a:latin typeface="Times New Roman" pitchFamily="18" charset="0"/>
                <a:cs typeface="Times New Roman" pitchFamily="18" charset="0"/>
              </a:rPr>
              <a:t>       Угадай по первому и последнему звуку, какой вид транспорта я задумала: Т—С (троллейбус), А—С (автобус), С—Т (самолет), В—Т (вертолет) и т.д.</a:t>
            </a:r>
          </a:p>
          <a:p>
            <a:pPr marL="0" indent="282575" algn="just">
              <a:spcBef>
                <a:spcPct val="0"/>
              </a:spcBef>
            </a:pP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800" b="1" dirty="0" smtClean="0">
                <a:latin typeface="Times New Roman" pitchFamily="18" charset="0"/>
                <a:cs typeface="Times New Roman" pitchFamily="18" charset="0"/>
              </a:rPr>
              <a:t>К концу  года дети старшей группы  должны:</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0000" lnSpcReduction="20000"/>
          </a:bodyPr>
          <a:lstStyle/>
          <a:p>
            <a:pPr lvl="0"/>
            <a:r>
              <a:rPr lang="ru-RU" dirty="0" smtClean="0">
                <a:latin typeface="Times New Roman" pitchFamily="18" charset="0"/>
                <a:cs typeface="Times New Roman" pitchFamily="18" charset="0"/>
              </a:rPr>
              <a:t>понимать и использовать в речи термины “звук” и “слово”, “предложение”;</a:t>
            </a:r>
          </a:p>
          <a:p>
            <a:pPr lvl="0"/>
            <a:r>
              <a:rPr lang="ru-RU" dirty="0" smtClean="0">
                <a:latin typeface="Times New Roman" pitchFamily="18" charset="0"/>
                <a:cs typeface="Times New Roman" pitchFamily="18" charset="0"/>
              </a:rPr>
              <a:t>определять место звука в слове: в начале, в середине и в конце;</a:t>
            </a:r>
          </a:p>
          <a:p>
            <a:pPr lvl="0"/>
            <a:r>
              <a:rPr lang="ru-RU" dirty="0" smtClean="0">
                <a:latin typeface="Times New Roman" pitchFamily="18" charset="0"/>
                <a:cs typeface="Times New Roman" pitchFamily="18" charset="0"/>
              </a:rPr>
              <a:t>различать гласные, согласные; твердые и мягкие согласные; звонкие и глухие согласные звуки;</a:t>
            </a:r>
          </a:p>
          <a:p>
            <a:pPr lvl="0"/>
            <a:r>
              <a:rPr lang="ru-RU" dirty="0" smtClean="0">
                <a:latin typeface="Times New Roman" pitchFamily="18" charset="0"/>
                <a:cs typeface="Times New Roman" pitchFamily="18" charset="0"/>
              </a:rPr>
              <a:t>пользоваться графическим обозначением звуков (гласные — красные, твердые согласные — синие, мягкие согласные — зеленые);</a:t>
            </a:r>
          </a:p>
          <a:p>
            <a:pPr lvl="0"/>
            <a:r>
              <a:rPr lang="ru-RU" dirty="0" smtClean="0">
                <a:latin typeface="Times New Roman" pitchFamily="18" charset="0"/>
                <a:cs typeface="Times New Roman" pitchFamily="18" charset="0"/>
              </a:rPr>
              <a:t>проводить звуковой анализ слов;</a:t>
            </a:r>
          </a:p>
          <a:p>
            <a:pPr lvl="0"/>
            <a:r>
              <a:rPr lang="ru-RU" dirty="0" smtClean="0">
                <a:latin typeface="Times New Roman" pitchFamily="18" charset="0"/>
                <a:cs typeface="Times New Roman" pitchFamily="18" charset="0"/>
              </a:rPr>
              <a:t>читать слова, слоги, предложения, небольшие стихотворные тексты;</a:t>
            </a:r>
          </a:p>
          <a:p>
            <a:pPr lvl="0"/>
            <a:r>
              <a:rPr lang="ru-RU" dirty="0" smtClean="0">
                <a:latin typeface="Times New Roman" pitchFamily="18" charset="0"/>
                <a:cs typeface="Times New Roman" pitchFamily="18" charset="0"/>
              </a:rPr>
              <a:t>составлять предложение из двух, трех слов, анализировать его. (19 слайд)</a:t>
            </a:r>
          </a:p>
          <a:p>
            <a:endParaRPr lang="ru-RU"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2700" b="1" dirty="0" smtClean="0"/>
              <a:t/>
            </a:r>
            <a:br>
              <a:rPr lang="ru-RU" sz="2700" b="1" dirty="0" smtClean="0"/>
            </a:br>
            <a:r>
              <a:rPr lang="ru-RU" sz="2700" b="1" dirty="0" smtClean="0"/>
              <a:t/>
            </a:r>
            <a:br>
              <a:rPr lang="ru-RU" sz="2700" b="1" dirty="0" smtClean="0"/>
            </a:br>
            <a:r>
              <a:rPr lang="ru-RU" sz="2700" b="1" dirty="0" smtClean="0">
                <a:latin typeface="Times New Roman" pitchFamily="18" charset="0"/>
                <a:cs typeface="Times New Roman" pitchFamily="18" charset="0"/>
              </a:rPr>
              <a:t>Подготовительная к школе группа (от 6 до 7  лет).</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b="1" dirty="0" smtClean="0">
                <a:solidFill>
                  <a:srgbClr val="FF0000"/>
                </a:solidFill>
                <a:latin typeface="Times New Roman" pitchFamily="18" charset="0"/>
                <a:cs typeface="Times New Roman" pitchFamily="18" charset="0"/>
              </a:rPr>
              <a:t>Задачи воспитания звуковой культуры речи у детей седьмого года жизни.</a:t>
            </a:r>
            <a:r>
              <a:rPr lang="ru-RU" dirty="0" smtClean="0">
                <a:solidFill>
                  <a:srgbClr val="FF0000"/>
                </a:solidFill>
                <a:latin typeface="Times New Roman" pitchFamily="18" charset="0"/>
                <a:cs typeface="Times New Roman" pitchFamily="18" charset="0"/>
              </a:rPr>
              <a:t/>
            </a:r>
            <a:br>
              <a:rPr lang="ru-RU" dirty="0" smtClean="0">
                <a:solidFill>
                  <a:srgbClr val="FF0000"/>
                </a:solidFill>
                <a:latin typeface="Times New Roman" pitchFamily="18" charset="0"/>
                <a:cs typeface="Times New Roman" pitchFamily="18" charset="0"/>
              </a:rPr>
            </a:br>
            <a:endParaRPr lang="ru-RU" dirty="0">
              <a:solidFill>
                <a:srgbClr val="FF0000"/>
              </a:solidFill>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1435608" y="1447800"/>
          <a:ext cx="749808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000" b="1" dirty="0" smtClean="0">
                <a:solidFill>
                  <a:srgbClr val="FF0000"/>
                </a:solidFill>
                <a:latin typeface="Times New Roman" pitchFamily="18" charset="0"/>
                <a:cs typeface="Times New Roman" pitchFamily="18" charset="0"/>
              </a:rPr>
              <a:t>К </a:t>
            </a:r>
            <a:r>
              <a:rPr lang="ru-RU" sz="4400" b="1" i="1" dirty="0" smtClean="0">
                <a:solidFill>
                  <a:srgbClr val="FF0000"/>
                </a:solidFill>
                <a:latin typeface="Times New Roman" pitchFamily="18" charset="0"/>
                <a:cs typeface="Times New Roman" pitchFamily="18" charset="0"/>
              </a:rPr>
              <a:t>концу дошкольного возраста</a:t>
            </a:r>
            <a:endParaRPr lang="ru-RU" b="1" dirty="0">
              <a:solidFill>
                <a:srgbClr val="FF0000"/>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0000" lnSpcReduction="20000"/>
          </a:bodyPr>
          <a:lstStyle/>
          <a:p>
            <a:r>
              <a:rPr lang="ru-RU" dirty="0" smtClean="0">
                <a:latin typeface="Times New Roman" pitchFamily="18" charset="0"/>
                <a:cs typeface="Times New Roman" pitchFamily="18" charset="0"/>
              </a:rPr>
              <a:t>У детей хорошо развита  звуковая сторона речи, дети правильно произносят все звуки родного языка, достаточно четко — слова, соблюдая при этом нормы литературного произношения, отвечают на вопросы, не торопясь;</a:t>
            </a:r>
          </a:p>
          <a:p>
            <a:r>
              <a:rPr lang="ru-RU" dirty="0" smtClean="0">
                <a:latin typeface="Times New Roman" pitchFamily="18" charset="0"/>
                <a:cs typeface="Times New Roman" pitchFamily="18" charset="0"/>
              </a:rPr>
              <a:t> Изменяют в зависимости от содержания высказывания голос, темп речи; </a:t>
            </a:r>
          </a:p>
          <a:p>
            <a:r>
              <a:rPr lang="ru-RU" dirty="0" smtClean="0">
                <a:latin typeface="Times New Roman" pitchFamily="18" charset="0"/>
                <a:cs typeface="Times New Roman" pitchFamily="18" charset="0"/>
              </a:rPr>
              <a:t>Правильно пользуются интонационными средствами выразительности;</a:t>
            </a:r>
          </a:p>
          <a:p>
            <a:r>
              <a:rPr lang="ru-RU" dirty="0" smtClean="0">
                <a:latin typeface="Times New Roman" pitchFamily="18" charset="0"/>
                <a:cs typeface="Times New Roman" pitchFamily="18" charset="0"/>
              </a:rPr>
              <a:t>Имеют хорошо развитый фонематический слух;</a:t>
            </a:r>
          </a:p>
          <a:p>
            <a:r>
              <a:rPr lang="ru-RU" dirty="0" err="1" smtClean="0">
                <a:latin typeface="Times New Roman" pitchFamily="18" charset="0"/>
                <a:cs typeface="Times New Roman" pitchFamily="18" charset="0"/>
              </a:rPr>
              <a:t>Владевают</a:t>
            </a:r>
            <a:r>
              <a:rPr lang="ru-RU" dirty="0" smtClean="0">
                <a:latin typeface="Times New Roman" pitchFamily="18" charset="0"/>
                <a:cs typeface="Times New Roman" pitchFamily="18" charset="0"/>
              </a:rPr>
              <a:t> элементарными навыками звукового анализа слова;</a:t>
            </a:r>
          </a:p>
          <a:p>
            <a:r>
              <a:rPr lang="ru-RU" dirty="0" smtClean="0">
                <a:latin typeface="Times New Roman" pitchFamily="18" charset="0"/>
                <a:cs typeface="Times New Roman" pitchFamily="18" charset="0"/>
              </a:rPr>
              <a:t>Могут выделять определенные звуки, вычленять из фраз слова с заданными звуками, находящимися даже в определенной позиции, подбирать слова на названный звук и пр. ;</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solidFill>
                  <a:srgbClr val="FF0000"/>
                </a:solidFill>
                <a:latin typeface="Times New Roman" pitchFamily="18" charset="0"/>
                <a:cs typeface="Times New Roman" pitchFamily="18" charset="0"/>
              </a:rPr>
              <a:t>Задачи:</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lnSpcReduction="10000"/>
          </a:bodyPr>
          <a:lstStyle/>
          <a:p>
            <a:pPr marL="596646" lvl="0" indent="-514350">
              <a:buFont typeface="+mj-lt"/>
              <a:buAutoNum type="arabicPeriod"/>
            </a:pPr>
            <a:r>
              <a:rPr lang="ru-RU" dirty="0" smtClean="0">
                <a:latin typeface="Times New Roman" pitchFamily="18" charset="0"/>
                <a:cs typeface="Times New Roman" pitchFamily="18" charset="0"/>
              </a:rPr>
              <a:t>Расширение знаний педагогов и специалистов ДОУ по формированию звуковой культуры речи у дошкольников.</a:t>
            </a:r>
          </a:p>
          <a:p>
            <a:pPr marL="596646" lvl="0" indent="-514350">
              <a:buFont typeface="+mj-lt"/>
              <a:buAutoNum type="arabicPeriod"/>
            </a:pPr>
            <a:r>
              <a:rPr lang="ru-RU" dirty="0" smtClean="0">
                <a:latin typeface="Times New Roman" pitchFamily="18" charset="0"/>
                <a:cs typeface="Times New Roman" pitchFamily="18" charset="0"/>
              </a:rPr>
              <a:t>Ознакомление педагогов и специалистов ДОУ с особенностями усвоения детьми звуковой стороны речи на разных возрастных этапах (от 2 до семи лет), основными задачами, содержанием и методикой работы.</a:t>
            </a:r>
          </a:p>
          <a:p>
            <a:pPr marL="596646" indent="-514350">
              <a:buFont typeface="+mj-lt"/>
              <a:buAutoNum type="arabicPeriod"/>
            </a:pPr>
            <a:endParaRPr lang="ru-R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FF0000"/>
                </a:solidFill>
                <a:latin typeface="Times New Roman" pitchFamily="18" charset="0"/>
                <a:cs typeface="Times New Roman" pitchFamily="18" charset="0"/>
              </a:rPr>
              <a:t>Проблемы звукопроизношения</a:t>
            </a:r>
            <a:endParaRPr lang="ru-RU" dirty="0">
              <a:solidFill>
                <a:srgbClr val="FF0000"/>
              </a:solidFill>
            </a:endParaRPr>
          </a:p>
        </p:txBody>
      </p:sp>
      <p:sp>
        <p:nvSpPr>
          <p:cNvPr id="3" name="Содержимое 2"/>
          <p:cNvSpPr>
            <a:spLocks noGrp="1"/>
          </p:cNvSpPr>
          <p:nvPr>
            <p:ph idx="1"/>
          </p:nvPr>
        </p:nvSpPr>
        <p:spPr/>
        <p:txBody>
          <a:bodyPr>
            <a:normAutofit fontScale="70000" lnSpcReduction="20000"/>
          </a:bodyPr>
          <a:lstStyle/>
          <a:p>
            <a:pPr algn="just">
              <a:defRPr/>
            </a:pPr>
            <a:r>
              <a:rPr lang="ru-RU" dirty="0" smtClean="0">
                <a:latin typeface="Times New Roman" pitchFamily="18" charset="0"/>
                <a:cs typeface="Times New Roman" pitchFamily="18" charset="0"/>
              </a:rPr>
              <a:t>В подготовительную к школе группу иногда поступают дети, имеющие дефекты в произношении звуков, неясно произносящие слова, что связано с вялой артикуляцией, с разнообразными дефектами речи (косноязычие и пр.). </a:t>
            </a:r>
          </a:p>
          <a:p>
            <a:pPr algn="just">
              <a:defRPr/>
            </a:pPr>
            <a:r>
              <a:rPr lang="ru-RU" dirty="0" smtClean="0">
                <a:latin typeface="Times New Roman" pitchFamily="18" charset="0"/>
                <a:cs typeface="Times New Roman" pitchFamily="18" charset="0"/>
              </a:rPr>
              <a:t>Гораздо чаще, чем с органическими формами косноязычия, встречаются с </a:t>
            </a:r>
            <a:r>
              <a:rPr lang="ru-RU" b="1" i="1" dirty="0" smtClean="0">
                <a:solidFill>
                  <a:srgbClr val="FF0000"/>
                </a:solidFill>
                <a:latin typeface="Times New Roman" pitchFamily="18" charset="0"/>
                <a:cs typeface="Times New Roman" pitchFamily="18" charset="0"/>
              </a:rPr>
              <a:t>функциональным</a:t>
            </a:r>
            <a:r>
              <a:rPr lang="ru-RU" b="1" dirty="0" smtClean="0">
                <a:solidFill>
                  <a:srgbClr val="FF0000"/>
                </a:solidFill>
                <a:latin typeface="Times New Roman" pitchFamily="18" charset="0"/>
                <a:cs typeface="Times New Roman" pitchFamily="18" charset="0"/>
              </a:rPr>
              <a:t> косноязычием</a:t>
            </a:r>
            <a:r>
              <a:rPr lang="ru-RU" dirty="0" smtClean="0">
                <a:latin typeface="Times New Roman" pitchFamily="18" charset="0"/>
                <a:cs typeface="Times New Roman" pitchFamily="18" charset="0"/>
              </a:rPr>
              <a:t>, когда недостаток речи возникает при отсутствии каких - либо грубых анатомических нарушений речевого аппарата.</a:t>
            </a:r>
          </a:p>
          <a:p>
            <a:pPr algn="just">
              <a:defRPr/>
            </a:pPr>
            <a:r>
              <a:rPr lang="ru-RU" dirty="0" smtClean="0">
                <a:latin typeface="Times New Roman" pitchFamily="18" charset="0"/>
                <a:cs typeface="Times New Roman" pitchFamily="18" charset="0"/>
              </a:rPr>
              <a:t> Недостатки речи могут быть обусловлены поражением или </a:t>
            </a:r>
            <a:r>
              <a:rPr lang="ru-RU" b="1" dirty="0" smtClean="0">
                <a:solidFill>
                  <a:srgbClr val="FF0000"/>
                </a:solidFill>
                <a:latin typeface="Times New Roman" pitchFamily="18" charset="0"/>
                <a:cs typeface="Times New Roman" pitchFamily="18" charset="0"/>
              </a:rPr>
              <a:t>неправильным развитием речевого аппарата - его периферического или центрального отдела (мозга). </a:t>
            </a:r>
            <a:endParaRPr lang="ru-RU" dirty="0" smtClean="0">
              <a:latin typeface="Times New Roman" pitchFamily="18" charset="0"/>
              <a:cs typeface="Times New Roman" pitchFamily="18" charset="0"/>
            </a:endParaRPr>
          </a:p>
          <a:p>
            <a:pPr algn="just">
              <a:defRPr/>
            </a:pPr>
            <a:r>
              <a:rPr lang="ru-RU" dirty="0" smtClean="0">
                <a:latin typeface="Times New Roman" pitchFamily="18" charset="0"/>
                <a:cs typeface="Times New Roman" pitchFamily="18" charset="0"/>
              </a:rPr>
              <a:t>         Такие случаи косноязычия, обусловленные неполноценностью речевого аппарата, называются </a:t>
            </a:r>
            <a:r>
              <a:rPr lang="ru-RU" b="1" i="1" dirty="0" smtClean="0">
                <a:solidFill>
                  <a:srgbClr val="FF0000"/>
                </a:solidFill>
                <a:latin typeface="Times New Roman" pitchFamily="18" charset="0"/>
                <a:cs typeface="Times New Roman" pitchFamily="18" charset="0"/>
              </a:rPr>
              <a:t>органическими</a:t>
            </a:r>
            <a:r>
              <a:rPr lang="ru-RU" dirty="0" smtClean="0">
                <a:solidFill>
                  <a:srgbClr val="FF0000"/>
                </a:solidFill>
                <a:latin typeface="Times New Roman" pitchFamily="18" charset="0"/>
                <a:cs typeface="Times New Roman" pitchFamily="18" charset="0"/>
              </a:rPr>
              <a:t>, </a:t>
            </a:r>
            <a:r>
              <a:rPr lang="ru-RU" dirty="0" smtClean="0">
                <a:latin typeface="Times New Roman" pitchFamily="18" charset="0"/>
                <a:cs typeface="Times New Roman" pitchFamily="18" charset="0"/>
              </a:rPr>
              <a:t>а для их исправления требуется вмешательство специалистов: логопеда и вр</a:t>
            </a:r>
            <a:r>
              <a:rPr lang="ru-RU" dirty="0" smtClean="0"/>
              <a:t>ача.</a:t>
            </a:r>
          </a:p>
          <a:p>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smtClean="0">
                <a:solidFill>
                  <a:srgbClr val="7030A0"/>
                </a:solidFill>
                <a:latin typeface="Times New Roman" pitchFamily="18" charset="0"/>
                <a:cs typeface="Times New Roman" pitchFamily="18" charset="0"/>
              </a:rPr>
              <a:t>Артикуляционная гимнастика для тренировки мышц языка</a:t>
            </a:r>
            <a:endParaRPr lang="ru-RU" sz="2800" dirty="0"/>
          </a:p>
        </p:txBody>
      </p:sp>
      <p:pic>
        <p:nvPicPr>
          <p:cNvPr id="4" name="Picture 6"/>
          <p:cNvPicPr>
            <a:picLocks noGrp="1" noChangeAspect="1" noChangeArrowheads="1"/>
          </p:cNvPicPr>
          <p:nvPr>
            <p:ph idx="1"/>
          </p:nvPr>
        </p:nvPicPr>
        <p:blipFill>
          <a:blip r:embed="rId2"/>
          <a:srcRect/>
          <a:stretch>
            <a:fillRect/>
          </a:stretch>
        </p:blipFill>
        <p:spPr>
          <a:xfrm>
            <a:off x="2428860" y="1714488"/>
            <a:ext cx="5000660" cy="4533912"/>
          </a:xfrm>
          <a:ln w="41275">
            <a:solidFill>
              <a:srgbClr val="FF6600"/>
            </a:solidFill>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Picture 8"/>
          <p:cNvPicPr>
            <a:picLocks noGrp="1" noChangeAspect="1" noChangeArrowheads="1"/>
          </p:cNvPicPr>
          <p:nvPr>
            <p:ph idx="1"/>
          </p:nvPr>
        </p:nvPicPr>
        <p:blipFill>
          <a:blip r:embed="rId2"/>
          <a:srcRect/>
          <a:stretch>
            <a:fillRect/>
          </a:stretch>
        </p:blipFill>
        <p:spPr>
          <a:xfrm>
            <a:off x="1142976" y="642918"/>
            <a:ext cx="3571900" cy="5319730"/>
          </a:xfrm>
          <a:ln w="41275">
            <a:solidFill>
              <a:srgbClr val="FF6600"/>
            </a:solidFill>
          </a:ln>
        </p:spPr>
      </p:pic>
      <p:pic>
        <p:nvPicPr>
          <p:cNvPr id="5" name="Picture 6"/>
          <p:cNvPicPr>
            <a:picLocks noChangeAspect="1" noChangeArrowheads="1"/>
          </p:cNvPicPr>
          <p:nvPr/>
        </p:nvPicPr>
        <p:blipFill>
          <a:blip r:embed="rId3"/>
          <a:srcRect/>
          <a:stretch>
            <a:fillRect/>
          </a:stretch>
        </p:blipFill>
        <p:spPr>
          <a:xfrm>
            <a:off x="5286380" y="1357298"/>
            <a:ext cx="3571900" cy="5143500"/>
          </a:xfrm>
          <a:prstGeom prst="rect">
            <a:avLst/>
          </a:prstGeom>
          <a:ln w="41275">
            <a:solidFill>
              <a:srgbClr val="FF6600"/>
            </a:solidFill>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2700" dirty="0" smtClean="0">
                <a:latin typeface="Times New Roman"/>
                <a:ea typeface="Times New Roman"/>
              </a:rPr>
              <a:t/>
            </a:r>
            <a:br>
              <a:rPr lang="ru-RU" sz="2700" dirty="0" smtClean="0">
                <a:latin typeface="Times New Roman"/>
                <a:ea typeface="Times New Roman"/>
              </a:rPr>
            </a:br>
            <a:r>
              <a:rPr lang="ru-RU" sz="2700" dirty="0" smtClean="0">
                <a:latin typeface="Times New Roman"/>
                <a:ea typeface="Times New Roman"/>
              </a:rPr>
              <a:t/>
            </a:r>
            <a:br>
              <a:rPr lang="ru-RU" sz="2700" dirty="0" smtClean="0">
                <a:latin typeface="Times New Roman"/>
                <a:ea typeface="Times New Roman"/>
              </a:rPr>
            </a:br>
            <a:r>
              <a:rPr lang="ru-RU" sz="2700" dirty="0" smtClean="0">
                <a:solidFill>
                  <a:srgbClr val="FF0000"/>
                </a:solidFill>
                <a:latin typeface="Times New Roman"/>
                <a:ea typeface="Times New Roman"/>
              </a:rPr>
              <a:t>Необходимым условием формирования  звуковой культуры речи является наличие РППС</a:t>
            </a:r>
            <a:r>
              <a:rPr lang="ru-RU" sz="4000" dirty="0" smtClean="0">
                <a:latin typeface="Times New Roman"/>
                <a:ea typeface="Times New Roman"/>
              </a:rPr>
              <a:t/>
            </a:r>
            <a:br>
              <a:rPr lang="ru-RU" sz="4000" dirty="0" smtClean="0">
                <a:latin typeface="Times New Roman"/>
                <a:ea typeface="Times New Roman"/>
              </a:rPr>
            </a:br>
            <a:endParaRPr lang="ru-RU" dirty="0"/>
          </a:p>
        </p:txBody>
      </p:sp>
      <p:sp>
        <p:nvSpPr>
          <p:cNvPr id="3" name="Содержимое 2"/>
          <p:cNvSpPr>
            <a:spLocks noGrp="1"/>
          </p:cNvSpPr>
          <p:nvPr>
            <p:ph idx="1"/>
          </p:nvPr>
        </p:nvSpPr>
        <p:spPr/>
        <p:txBody>
          <a:bodyPr>
            <a:normAutofit fontScale="77500" lnSpcReduction="20000"/>
          </a:bodyPr>
          <a:lstStyle/>
          <a:p>
            <a:pPr lvl="0">
              <a:buNone/>
              <a:tabLst>
                <a:tab pos="552450" algn="l"/>
              </a:tabLst>
            </a:pPr>
            <a:endParaRPr lang="ru-RU" sz="2800" dirty="0" smtClean="0">
              <a:latin typeface="Times New Roman"/>
              <a:ea typeface="Times New Roman"/>
            </a:endParaRPr>
          </a:p>
          <a:p>
            <a:pPr lvl="0">
              <a:buFont typeface="Symbol"/>
              <a:buChar char=""/>
              <a:tabLst>
                <a:tab pos="552450" algn="l"/>
              </a:tabLst>
            </a:pPr>
            <a:r>
              <a:rPr lang="ru-RU" dirty="0" smtClean="0">
                <a:latin typeface="Times New Roman"/>
                <a:ea typeface="Times New Roman"/>
              </a:rPr>
              <a:t>Наборы предметных картинок-карточек на каждый звук (в начале, в середине и в конце слова) или логопедические альбомы,</a:t>
            </a:r>
            <a:endParaRPr lang="ru-RU" sz="2800" dirty="0" smtClean="0">
              <a:latin typeface="Times New Roman"/>
              <a:ea typeface="Times New Roman"/>
            </a:endParaRPr>
          </a:p>
          <a:p>
            <a:pPr lvl="0">
              <a:buFont typeface="Symbol"/>
              <a:buChar char=""/>
              <a:tabLst>
                <a:tab pos="552450" algn="l"/>
              </a:tabLst>
            </a:pPr>
            <a:r>
              <a:rPr lang="ru-RU" dirty="0" smtClean="0">
                <a:latin typeface="Times New Roman"/>
                <a:ea typeface="Times New Roman"/>
              </a:rPr>
              <a:t>Картотека загадок,</a:t>
            </a:r>
            <a:endParaRPr lang="ru-RU" sz="2800" dirty="0" smtClean="0">
              <a:latin typeface="Times New Roman"/>
              <a:ea typeface="Times New Roman"/>
            </a:endParaRPr>
          </a:p>
          <a:p>
            <a:pPr lvl="0">
              <a:buFont typeface="Symbol"/>
              <a:buChar char=""/>
              <a:tabLst>
                <a:tab pos="552450" algn="l"/>
              </a:tabLst>
            </a:pPr>
            <a:r>
              <a:rPr lang="ru-RU" dirty="0" smtClean="0">
                <a:latin typeface="Times New Roman"/>
                <a:ea typeface="Times New Roman"/>
              </a:rPr>
              <a:t>Картотека </a:t>
            </a:r>
            <a:r>
              <a:rPr lang="ru-RU" dirty="0" err="1" smtClean="0">
                <a:latin typeface="Times New Roman"/>
                <a:ea typeface="Times New Roman"/>
              </a:rPr>
              <a:t>потешек</a:t>
            </a:r>
            <a:r>
              <a:rPr lang="ru-RU" dirty="0" smtClean="0">
                <a:latin typeface="Times New Roman"/>
                <a:ea typeface="Times New Roman"/>
              </a:rPr>
              <a:t>, </a:t>
            </a:r>
            <a:r>
              <a:rPr lang="ru-RU" dirty="0" err="1" smtClean="0">
                <a:latin typeface="Times New Roman"/>
                <a:ea typeface="Times New Roman"/>
              </a:rPr>
              <a:t>чистоговорок</a:t>
            </a:r>
            <a:r>
              <a:rPr lang="ru-RU" dirty="0" smtClean="0">
                <a:latin typeface="Times New Roman"/>
                <a:ea typeface="Times New Roman"/>
              </a:rPr>
              <a:t>, скороговорок, составленная по алфавитному принципу,</a:t>
            </a:r>
            <a:endParaRPr lang="ru-RU" sz="2800" dirty="0" smtClean="0">
              <a:latin typeface="Times New Roman"/>
              <a:ea typeface="Times New Roman"/>
            </a:endParaRPr>
          </a:p>
          <a:p>
            <a:pPr lvl="0">
              <a:buFont typeface="Symbol"/>
              <a:buChar char=""/>
              <a:tabLst>
                <a:tab pos="552450" algn="l"/>
              </a:tabLst>
            </a:pPr>
            <a:r>
              <a:rPr lang="ru-RU" dirty="0" smtClean="0">
                <a:latin typeface="Times New Roman"/>
                <a:ea typeface="Times New Roman"/>
              </a:rPr>
              <a:t>Комплексы артикуляционной гимнастики,</a:t>
            </a:r>
            <a:endParaRPr lang="ru-RU" sz="2800" dirty="0" smtClean="0">
              <a:latin typeface="Times New Roman"/>
              <a:ea typeface="Times New Roman"/>
            </a:endParaRPr>
          </a:p>
          <a:p>
            <a:pPr lvl="0">
              <a:buFont typeface="Symbol"/>
              <a:buChar char=""/>
              <a:tabLst>
                <a:tab pos="552450" algn="l"/>
              </a:tabLst>
            </a:pPr>
            <a:r>
              <a:rPr lang="ru-RU" dirty="0" smtClean="0">
                <a:latin typeface="Times New Roman"/>
                <a:ea typeface="Times New Roman"/>
              </a:rPr>
              <a:t>Комплексы пальчиковой гимнастики,</a:t>
            </a:r>
            <a:endParaRPr lang="ru-RU" sz="2800" dirty="0" smtClean="0">
              <a:latin typeface="Times New Roman"/>
              <a:ea typeface="Times New Roman"/>
            </a:endParaRPr>
          </a:p>
          <a:p>
            <a:pPr lvl="0">
              <a:buFont typeface="Symbol"/>
              <a:buChar char=""/>
              <a:tabLst>
                <a:tab pos="552450" algn="l"/>
              </a:tabLst>
            </a:pPr>
            <a:r>
              <a:rPr lang="ru-RU" dirty="0" smtClean="0">
                <a:latin typeface="Times New Roman"/>
                <a:ea typeface="Times New Roman"/>
              </a:rPr>
              <a:t>Пособия и комплексы упражнений развития физиологического и речевого дыхания,</a:t>
            </a:r>
            <a:endParaRPr lang="ru-RU" sz="2800" dirty="0" smtClean="0">
              <a:latin typeface="Times New Roman"/>
              <a:ea typeface="Times New Roman"/>
            </a:endParaRPr>
          </a:p>
          <a:p>
            <a:pPr lvl="0">
              <a:buFont typeface="Symbol"/>
              <a:buChar char=""/>
              <a:tabLst>
                <a:tab pos="552450" algn="l"/>
              </a:tabLst>
            </a:pPr>
            <a:r>
              <a:rPr lang="ru-RU" dirty="0" smtClean="0">
                <a:latin typeface="Times New Roman"/>
                <a:ea typeface="Times New Roman"/>
              </a:rPr>
              <a:t>Консультативный материал для родителей.</a:t>
            </a:r>
            <a:endParaRPr lang="ru-RU" sz="2800" dirty="0" smtClean="0">
              <a:latin typeface="Times New Roman"/>
              <a:ea typeface="Times New Roman"/>
            </a:endParaRPr>
          </a:p>
          <a:p>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smtClean="0"/>
              <a:t>Развитие звуковой культуры речи на музыкальных занятиях</a:t>
            </a:r>
            <a:endParaRPr lang="ru-RU" sz="2800" dirty="0"/>
          </a:p>
        </p:txBody>
      </p:sp>
      <p:sp>
        <p:nvSpPr>
          <p:cNvPr id="3" name="Содержимое 2"/>
          <p:cNvSpPr>
            <a:spLocks noGrp="1"/>
          </p:cNvSpPr>
          <p:nvPr>
            <p:ph idx="1"/>
          </p:nvPr>
        </p:nvSpPr>
        <p:spPr/>
        <p:txBody>
          <a:bodyPr>
            <a:normAutofit fontScale="85000" lnSpcReduction="10000"/>
          </a:bodyPr>
          <a:lstStyle/>
          <a:p>
            <a:pPr algn="ctr"/>
            <a:r>
              <a:rPr lang="ru-RU" dirty="0" smtClean="0">
                <a:latin typeface="Times New Roman" pitchFamily="18" charset="0"/>
                <a:cs typeface="Times New Roman" pitchFamily="18" charset="0"/>
              </a:rPr>
              <a:t>Особое внимание следует обратить на возможность использования музыкальных занятий в работе над звуковой культурой речи.</a:t>
            </a:r>
          </a:p>
          <a:p>
            <a:pPr algn="ctr"/>
            <a:r>
              <a:rPr lang="ru-RU" dirty="0" smtClean="0">
                <a:latin typeface="Times New Roman" pitchFamily="18" charset="0"/>
                <a:cs typeface="Times New Roman" pitchFamily="18" charset="0"/>
              </a:rPr>
              <a:t> Эта работа должна проводиться согласованно воспитателем и музыкальным работником, так как отдельные элементы музыкального занятия (слушание музыки, пение, музыкально-ритмические движения) развивают у детей речевой слух, речевое дыхание, голос, дикцию, темп, ритм и интонационную выразительность речи.</a:t>
            </a:r>
            <a:endParaRPr lang="ru-RU"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1435608" y="500042"/>
            <a:ext cx="7498080" cy="5748358"/>
          </a:xfrm>
        </p:spPr>
        <p:txBody>
          <a:bodyPr>
            <a:normAutofit fontScale="62500" lnSpcReduction="20000"/>
          </a:bodyPr>
          <a:lstStyle/>
          <a:p>
            <a:endParaRPr lang="ru-RU" dirty="0" smtClean="0"/>
          </a:p>
          <a:p>
            <a:r>
              <a:rPr lang="ru-RU" dirty="0" smtClean="0">
                <a:latin typeface="Times New Roman" pitchFamily="18" charset="0"/>
                <a:cs typeface="Times New Roman" pitchFamily="18" charset="0"/>
              </a:rPr>
              <a:t>Развитию</a:t>
            </a:r>
            <a:r>
              <a:rPr lang="ru-RU" b="1" dirty="0" smtClean="0">
                <a:latin typeface="Times New Roman" pitchFamily="18" charset="0"/>
                <a:cs typeface="Times New Roman" pitchFamily="18" charset="0"/>
              </a:rPr>
              <a:t> речевого слуха</a:t>
            </a:r>
            <a:r>
              <a:rPr lang="ru-RU" dirty="0" smtClean="0">
                <a:latin typeface="Times New Roman" pitchFamily="18" charset="0"/>
                <a:cs typeface="Times New Roman" pitchFamily="18" charset="0"/>
              </a:rPr>
              <a:t> способствуют </a:t>
            </a:r>
            <a:r>
              <a:rPr lang="ru-RU" dirty="0" err="1" smtClean="0">
                <a:latin typeface="Times New Roman" pitchFamily="18" charset="0"/>
                <a:cs typeface="Times New Roman" pitchFamily="18" charset="0"/>
              </a:rPr>
              <a:t>попевки</a:t>
            </a:r>
            <a:r>
              <a:rPr lang="ru-RU" dirty="0" smtClean="0">
                <a:latin typeface="Times New Roman" pitchFamily="18" charset="0"/>
                <a:cs typeface="Times New Roman" pitchFamily="18" charset="0"/>
              </a:rPr>
              <a:t>, проводимые на различных звуках, пение песен, проведение игр-хороводов;</a:t>
            </a:r>
          </a:p>
          <a:p>
            <a:r>
              <a:rPr lang="ru-RU" dirty="0" smtClean="0">
                <a:latin typeface="Times New Roman" pitchFamily="18" charset="0"/>
                <a:cs typeface="Times New Roman" pitchFamily="18" charset="0"/>
              </a:rPr>
              <a:t>Развития </a:t>
            </a:r>
            <a:r>
              <a:rPr lang="ru-RU" b="1" dirty="0" smtClean="0">
                <a:latin typeface="Times New Roman" pitchFamily="18" charset="0"/>
                <a:cs typeface="Times New Roman" pitchFamily="18" charset="0"/>
              </a:rPr>
              <a:t>речевого дыхания</a:t>
            </a:r>
            <a:r>
              <a:rPr lang="ru-RU" dirty="0" smtClean="0">
                <a:latin typeface="Times New Roman" pitchFamily="18" charset="0"/>
                <a:cs typeface="Times New Roman" pitchFamily="18" charset="0"/>
              </a:rPr>
              <a:t> большое значение имеет пение. Оно приучает детей рассчитывать выдох на музыкальную фразу, не нарушая мелодии песни;</a:t>
            </a:r>
          </a:p>
          <a:p>
            <a:r>
              <a:rPr lang="ru-RU" dirty="0" err="1" smtClean="0">
                <a:latin typeface="Times New Roman" pitchFamily="18" charset="0"/>
                <a:cs typeface="Times New Roman" pitchFamily="18" charset="0"/>
              </a:rPr>
              <a:t>Попевки</a:t>
            </a:r>
            <a:r>
              <a:rPr lang="ru-RU" dirty="0" smtClean="0">
                <a:latin typeface="Times New Roman" pitchFamily="18" charset="0"/>
                <a:cs typeface="Times New Roman" pitchFamily="18" charset="0"/>
              </a:rPr>
              <a:t> и песни приучают пользоваться естественным </a:t>
            </a:r>
            <a:r>
              <a:rPr lang="ru-RU" b="1" dirty="0" smtClean="0">
                <a:latin typeface="Times New Roman" pitchFamily="18" charset="0"/>
                <a:cs typeface="Times New Roman" pitchFamily="18" charset="0"/>
              </a:rPr>
              <a:t>голосом</a:t>
            </a:r>
            <a:r>
              <a:rPr lang="ru-RU" dirty="0" smtClean="0">
                <a:latin typeface="Times New Roman" pitchFamily="18" charset="0"/>
                <a:cs typeface="Times New Roman" pitchFamily="18" charset="0"/>
              </a:rPr>
              <a:t> без напряжения и крика, вырабатывают умение владеть голосом; петь громко или тихо;</a:t>
            </a:r>
          </a:p>
          <a:p>
            <a:r>
              <a:rPr lang="ru-RU" dirty="0" smtClean="0">
                <a:latin typeface="Times New Roman" pitchFamily="18" charset="0"/>
                <a:cs typeface="Times New Roman" pitchFamily="18" charset="0"/>
              </a:rPr>
              <a:t>Пение дает также возможность вырабатывать у детей протяжное произнесение гласных звуков и четкое, внятное, но не утрированное произнесение согласных звуков, приучает детей ясно и четко, без лишнего напряжения произносить слова песни, т, е. помогает вырабатывать хорошую</a:t>
            </a:r>
            <a:r>
              <a:rPr lang="ru-RU" b="1" dirty="0" smtClean="0">
                <a:latin typeface="Times New Roman" pitchFamily="18" charset="0"/>
                <a:cs typeface="Times New Roman" pitchFamily="18" charset="0"/>
              </a:rPr>
              <a:t> дикцию;</a:t>
            </a:r>
            <a:r>
              <a:rPr lang="ru-RU" dirty="0" smtClean="0">
                <a:latin typeface="Times New Roman" pitchFamily="18" charset="0"/>
                <a:cs typeface="Times New Roman" pitchFamily="18" charset="0"/>
              </a:rPr>
              <a:t> </a:t>
            </a:r>
          </a:p>
          <a:p>
            <a:r>
              <a:rPr lang="ru-RU" dirty="0" smtClean="0">
                <a:latin typeface="Times New Roman" pitchFamily="18" charset="0"/>
                <a:cs typeface="Times New Roman" pitchFamily="18" charset="0"/>
              </a:rPr>
              <a:t>Все части музыкального занятия способствуют развитию у детей нормального </a:t>
            </a:r>
            <a:r>
              <a:rPr lang="ru-RU" b="1" dirty="0" smtClean="0">
                <a:latin typeface="Times New Roman" pitchFamily="18" charset="0"/>
                <a:cs typeface="Times New Roman" pitchFamily="18" charset="0"/>
              </a:rPr>
              <a:t>темпа и ритма, </a:t>
            </a:r>
            <a:r>
              <a:rPr lang="ru-RU" dirty="0" smtClean="0">
                <a:latin typeface="Times New Roman" pitchFamily="18" charset="0"/>
                <a:cs typeface="Times New Roman" pitchFamily="18" charset="0"/>
              </a:rPr>
              <a:t>вырабатывают</a:t>
            </a:r>
            <a:r>
              <a:rPr lang="ru-RU" b="1" dirty="0" smtClean="0">
                <a:latin typeface="Times New Roman" pitchFamily="18" charset="0"/>
                <a:cs typeface="Times New Roman" pitchFamily="18" charset="0"/>
              </a:rPr>
              <a:t> слитность и плавность речи, </a:t>
            </a:r>
            <a:r>
              <a:rPr lang="ru-RU" dirty="0" smtClean="0">
                <a:latin typeface="Times New Roman" pitchFamily="18" charset="0"/>
                <a:cs typeface="Times New Roman" pitchFamily="18" charset="0"/>
              </a:rPr>
              <a:t>умение пользоваться</a:t>
            </a:r>
            <a:r>
              <a:rPr lang="ru-RU" b="1" dirty="0" smtClean="0">
                <a:latin typeface="Times New Roman" pitchFamily="18" charset="0"/>
                <a:cs typeface="Times New Roman" pitchFamily="18" charset="0"/>
              </a:rPr>
              <a:t> интонационными средствами выразительности.</a:t>
            </a:r>
            <a:r>
              <a:rPr lang="ru-RU" dirty="0" smtClean="0">
                <a:latin typeface="Times New Roman" pitchFamily="18" charset="0"/>
                <a:cs typeface="Times New Roman" pitchFamily="18" charset="0"/>
              </a:rPr>
              <a:t> </a:t>
            </a:r>
            <a:endParaRPr lang="ru-RU" b="1" dirty="0" smtClean="0">
              <a:latin typeface="Times New Roman" pitchFamily="18" charset="0"/>
              <a:cs typeface="Times New Roman" pitchFamily="18" charset="0"/>
            </a:endParaRPr>
          </a:p>
          <a:p>
            <a:endParaRPr lang="ru-RU" dirty="0" smtClean="0"/>
          </a:p>
          <a:p>
            <a:endParaRPr lang="ru-RU" dirty="0" smtClean="0"/>
          </a:p>
          <a:p>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lgn="ctr">
              <a:buNone/>
            </a:pPr>
            <a:endParaRPr lang="ru-RU" dirty="0" smtClean="0">
              <a:solidFill>
                <a:srgbClr val="FFC000"/>
              </a:solidFill>
            </a:endParaRPr>
          </a:p>
          <a:p>
            <a:pPr algn="ctr">
              <a:buNone/>
            </a:pPr>
            <a:endParaRPr lang="ru-RU" dirty="0" smtClean="0">
              <a:solidFill>
                <a:srgbClr val="FFC000"/>
              </a:solidFill>
            </a:endParaRPr>
          </a:p>
          <a:p>
            <a:pPr algn="ctr">
              <a:buNone/>
            </a:pPr>
            <a:r>
              <a:rPr lang="ru-RU" sz="5400" dirty="0" smtClean="0">
                <a:solidFill>
                  <a:srgbClr val="FF0000"/>
                </a:solidFill>
              </a:rPr>
              <a:t>Спасибо за внимание !</a:t>
            </a:r>
          </a:p>
          <a:p>
            <a:pPr algn="ctr">
              <a:buNone/>
            </a:pP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428604"/>
            <a:ext cx="7498080" cy="1285884"/>
          </a:xfrm>
        </p:spPr>
        <p:txBody>
          <a:bodyPr>
            <a:normAutofit fontScale="90000"/>
          </a:bodyPr>
          <a:lstStyle/>
          <a:p>
            <a:pPr algn="ctr"/>
            <a:r>
              <a:rPr lang="ru-RU" sz="3600" dirty="0" smtClean="0"/>
              <a:t/>
            </a:r>
            <a:br>
              <a:rPr lang="ru-RU" sz="3600" dirty="0" smtClean="0"/>
            </a:br>
            <a:r>
              <a:rPr lang="ru-RU" sz="3600" dirty="0" smtClean="0">
                <a:latin typeface="Times New Roman" pitchFamily="18" charset="0"/>
                <a:cs typeface="Times New Roman" pitchFamily="18" charset="0"/>
              </a:rPr>
              <a:t>В соответствии с ФГОС </a:t>
            </a:r>
            <a:r>
              <a:rPr lang="ru-RU" sz="3600" b="1" dirty="0" smtClean="0">
                <a:latin typeface="Times New Roman" pitchFamily="18" charset="0"/>
                <a:cs typeface="Times New Roman" pitchFamily="18" charset="0"/>
              </a:rPr>
              <a:t>образовательная область “Речевое развитие”</a:t>
            </a:r>
            <a:r>
              <a:rPr lang="ru-RU" sz="3600" dirty="0" smtClean="0">
                <a:latin typeface="Times New Roman" pitchFamily="18" charset="0"/>
                <a:cs typeface="Times New Roman" pitchFamily="18" charset="0"/>
              </a:rPr>
              <a:t> включает в себя:</a:t>
            </a:r>
            <a:r>
              <a:rPr lang="ru-RU" dirty="0" smtClean="0"/>
              <a:t/>
            </a:r>
            <a:br>
              <a:rPr lang="ru-RU" dirty="0" smtClean="0"/>
            </a:br>
            <a:endParaRPr lang="ru-RU" dirty="0"/>
          </a:p>
        </p:txBody>
      </p:sp>
      <p:sp>
        <p:nvSpPr>
          <p:cNvPr id="3" name="Содержимое 2"/>
          <p:cNvSpPr>
            <a:spLocks noGrp="1"/>
          </p:cNvSpPr>
          <p:nvPr>
            <p:ph idx="1"/>
          </p:nvPr>
        </p:nvSpPr>
        <p:spPr>
          <a:xfrm>
            <a:off x="1435608" y="1714488"/>
            <a:ext cx="7498080" cy="4533912"/>
          </a:xfrm>
        </p:spPr>
        <p:txBody>
          <a:bodyPr>
            <a:normAutofit fontScale="92500"/>
          </a:bodyPr>
          <a:lstStyle/>
          <a:p>
            <a:endParaRPr lang="ru-RU" dirty="0" smtClean="0"/>
          </a:p>
          <a:p>
            <a:pPr marL="916686" lvl="1" indent="-514350">
              <a:buFont typeface="+mj-lt"/>
              <a:buAutoNum type="arabicPeriod"/>
            </a:pPr>
            <a:r>
              <a:rPr lang="ru-RU" dirty="0" smtClean="0">
                <a:latin typeface="Times New Roman" pitchFamily="18" charset="0"/>
                <a:cs typeface="Times New Roman" pitchFamily="18" charset="0"/>
              </a:rPr>
              <a:t>овладение речью как средством общения и культуры,</a:t>
            </a:r>
            <a:endParaRPr lang="ru-RU" sz="2000" dirty="0" smtClean="0">
              <a:latin typeface="Times New Roman" pitchFamily="18" charset="0"/>
              <a:cs typeface="Times New Roman" pitchFamily="18" charset="0"/>
            </a:endParaRPr>
          </a:p>
          <a:p>
            <a:pPr marL="916686" lvl="1" indent="-514350">
              <a:buFont typeface="+mj-lt"/>
              <a:buAutoNum type="arabicPeriod"/>
            </a:pPr>
            <a:r>
              <a:rPr lang="ru-RU" dirty="0" smtClean="0">
                <a:latin typeface="Times New Roman" pitchFamily="18" charset="0"/>
                <a:cs typeface="Times New Roman" pitchFamily="18" charset="0"/>
              </a:rPr>
              <a:t>обогащение активного словаря,</a:t>
            </a:r>
            <a:endParaRPr lang="ru-RU" sz="2000" dirty="0" smtClean="0">
              <a:latin typeface="Times New Roman" pitchFamily="18" charset="0"/>
              <a:cs typeface="Times New Roman" pitchFamily="18" charset="0"/>
            </a:endParaRPr>
          </a:p>
          <a:p>
            <a:pPr marL="916686" lvl="1" indent="-514350">
              <a:buFont typeface="+mj-lt"/>
              <a:buAutoNum type="arabicPeriod"/>
            </a:pPr>
            <a:r>
              <a:rPr lang="ru-RU" dirty="0" smtClean="0">
                <a:latin typeface="Times New Roman" pitchFamily="18" charset="0"/>
                <a:cs typeface="Times New Roman" pitchFamily="18" charset="0"/>
              </a:rPr>
              <a:t>развитие связной, грамматически правильной диалогической и монологической речи,</a:t>
            </a:r>
            <a:endParaRPr lang="ru-RU" sz="2000" dirty="0" smtClean="0">
              <a:latin typeface="Times New Roman" pitchFamily="18" charset="0"/>
              <a:cs typeface="Times New Roman" pitchFamily="18" charset="0"/>
            </a:endParaRPr>
          </a:p>
          <a:p>
            <a:pPr marL="916686" lvl="1" indent="-514350">
              <a:buFont typeface="+mj-lt"/>
              <a:buAutoNum type="arabicPeriod"/>
            </a:pPr>
            <a:r>
              <a:rPr lang="ru-RU" dirty="0" smtClean="0">
                <a:latin typeface="Times New Roman" pitchFamily="18" charset="0"/>
                <a:cs typeface="Times New Roman" pitchFamily="18" charset="0"/>
              </a:rPr>
              <a:t>развитие речевого творчества,</a:t>
            </a:r>
            <a:endParaRPr lang="ru-RU" sz="2000" dirty="0" smtClean="0">
              <a:latin typeface="Times New Roman" pitchFamily="18" charset="0"/>
              <a:cs typeface="Times New Roman" pitchFamily="18" charset="0"/>
            </a:endParaRPr>
          </a:p>
          <a:p>
            <a:pPr marL="916686" lvl="1" indent="-514350">
              <a:buFont typeface="+mj-lt"/>
              <a:buAutoNum type="arabicPeriod"/>
            </a:pPr>
            <a:r>
              <a:rPr lang="ru-RU" dirty="0" smtClean="0">
                <a:latin typeface="Times New Roman" pitchFamily="18" charset="0"/>
                <a:cs typeface="Times New Roman" pitchFamily="18" charset="0"/>
              </a:rPr>
              <a:t>развитие звуковой и интонационной культуры речи, фонематического слуха и т.д. </a:t>
            </a:r>
            <a:endParaRPr lang="ru-RU" sz="2000" dirty="0" smtClean="0">
              <a:latin typeface="Times New Roman" pitchFamily="18" charset="0"/>
              <a:cs typeface="Times New Roman" pitchFamily="18" charset="0"/>
            </a:endParaRPr>
          </a:p>
          <a:p>
            <a:pPr marL="596646" indent="-514350">
              <a:buFont typeface="+mj-lt"/>
              <a:buAutoNum type="arabicPeriod"/>
            </a:pP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728" y="285728"/>
            <a:ext cx="7498080" cy="1143000"/>
          </a:xfrm>
        </p:spPr>
        <p:txBody>
          <a:bodyPr>
            <a:normAutofit fontScale="90000"/>
          </a:bodyPr>
          <a:lstStyle/>
          <a:p>
            <a:pPr algn="ctr"/>
            <a:r>
              <a:rPr lang="ru-RU" sz="2700" b="1" dirty="0" smtClean="0"/>
              <a:t/>
            </a:r>
            <a:br>
              <a:rPr lang="ru-RU" sz="2700" b="1" dirty="0" smtClean="0"/>
            </a:br>
            <a:r>
              <a:rPr lang="ru-RU" sz="2700" b="1" dirty="0" smtClean="0">
                <a:latin typeface="Times New Roman" pitchFamily="18" charset="0"/>
                <a:cs typeface="Times New Roman" pitchFamily="18" charset="0"/>
              </a:rPr>
              <a:t>Речь </a:t>
            </a:r>
            <a:r>
              <a:rPr lang="ru-RU" sz="2700" dirty="0" smtClean="0">
                <a:latin typeface="Times New Roman" pitchFamily="18" charset="0"/>
                <a:cs typeface="Times New Roman" pitchFamily="18" charset="0"/>
              </a:rPr>
              <a:t>— это важнейшее достижение человека, которое позволяет общаться с помощью слов, звуков и других элементов языка.</a:t>
            </a:r>
            <a:r>
              <a:rPr lang="ru-RU" dirty="0" smtClean="0"/>
              <a:t/>
            </a:r>
            <a:br>
              <a:rPr lang="ru-RU" dirty="0" smtClean="0"/>
            </a:br>
            <a:endParaRPr lang="ru-RU" dirty="0"/>
          </a:p>
        </p:txBody>
      </p:sp>
      <p:sp>
        <p:nvSpPr>
          <p:cNvPr id="3" name="Содержимое 2"/>
          <p:cNvSpPr>
            <a:spLocks noGrp="1"/>
          </p:cNvSpPr>
          <p:nvPr>
            <p:ph idx="1"/>
          </p:nvPr>
        </p:nvSpPr>
        <p:spPr/>
        <p:txBody>
          <a:bodyPr/>
          <a:lstStyle/>
          <a:p>
            <a:pPr algn="ctr">
              <a:buNone/>
            </a:pPr>
            <a:r>
              <a:rPr lang="ru-RU" b="1" dirty="0" smtClean="0">
                <a:latin typeface="Times New Roman" pitchFamily="18" charset="0"/>
                <a:cs typeface="Times New Roman" pitchFamily="18" charset="0"/>
              </a:rPr>
              <a:t>Культура речи</a:t>
            </a:r>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 это умение правильно, </a:t>
            </a:r>
            <a:r>
              <a:rPr lang="ru-RU" dirty="0" smtClean="0">
                <a:latin typeface="Times New Roman" pitchFamily="18" charset="0"/>
                <a:cs typeface="Times New Roman" pitchFamily="18" charset="0"/>
              </a:rPr>
              <a:t>т. е. в соответствии с содержанием излагаемого, с учетом условий речевого общения и цели высказывания, </a:t>
            </a:r>
            <a:r>
              <a:rPr lang="ru-RU" b="1" dirty="0" smtClean="0">
                <a:latin typeface="Times New Roman" pitchFamily="18" charset="0"/>
                <a:cs typeface="Times New Roman" pitchFamily="18" charset="0"/>
              </a:rPr>
              <a:t>пользоваться всеми языковыми средствами </a:t>
            </a:r>
            <a:r>
              <a:rPr lang="ru-RU" dirty="0" smtClean="0">
                <a:latin typeface="Times New Roman" pitchFamily="18" charset="0"/>
                <a:cs typeface="Times New Roman" pitchFamily="18" charset="0"/>
              </a:rPr>
              <a:t>(звуковыми средствами, в том числе интонацией, лексическим запасом, грамматическими формами).</a:t>
            </a:r>
          </a:p>
          <a:p>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000" b="1" dirty="0" smtClean="0">
                <a:latin typeface="Times New Roman" pitchFamily="18" charset="0"/>
                <a:cs typeface="Times New Roman" pitchFamily="18" charset="0"/>
              </a:rPr>
              <a:t>Звуковая культура речи</a:t>
            </a:r>
            <a:r>
              <a:rPr lang="ru-RU" sz="2000" dirty="0" smtClean="0">
                <a:latin typeface="Times New Roman" pitchFamily="18" charset="0"/>
                <a:cs typeface="Times New Roman" pitchFamily="18" charset="0"/>
              </a:rPr>
              <a:t> является составной частью общей речевой культуры. Она охватывает все стороны звукового оформления слов и звучащей речи в целом:</a:t>
            </a:r>
            <a:br>
              <a:rPr lang="ru-RU" sz="2000" dirty="0" smtClean="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4032817590"/>
              </p:ext>
            </p:extLst>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lgn="ctr"/>
            <a:r>
              <a:rPr lang="ru-RU" sz="2200" b="1" dirty="0" smtClean="0">
                <a:solidFill>
                  <a:schemeClr val="tx1"/>
                </a:solidFill>
                <a:latin typeface="Times New Roman" pitchFamily="18" charset="0"/>
                <a:cs typeface="Times New Roman" pitchFamily="18" charset="0"/>
              </a:rPr>
              <a:t/>
            </a:r>
            <a:br>
              <a:rPr lang="ru-RU" sz="2200" b="1" dirty="0" smtClean="0">
                <a:solidFill>
                  <a:schemeClr val="tx1"/>
                </a:solidFill>
                <a:latin typeface="Times New Roman" pitchFamily="18" charset="0"/>
                <a:cs typeface="Times New Roman" pitchFamily="18" charset="0"/>
              </a:rPr>
            </a:br>
            <a:r>
              <a:rPr lang="ru-RU" sz="2200" b="1" dirty="0" smtClean="0">
                <a:solidFill>
                  <a:schemeClr val="tx1"/>
                </a:solidFill>
                <a:latin typeface="Times New Roman" pitchFamily="18" charset="0"/>
                <a:cs typeface="Times New Roman" pitchFamily="18" charset="0"/>
              </a:rPr>
              <a:t/>
            </a:r>
            <a:br>
              <a:rPr lang="ru-RU" sz="2200" b="1" dirty="0" smtClean="0">
                <a:solidFill>
                  <a:schemeClr val="tx1"/>
                </a:solidFill>
                <a:latin typeface="Times New Roman" pitchFamily="18" charset="0"/>
                <a:cs typeface="Times New Roman" pitchFamily="18" charset="0"/>
              </a:rPr>
            </a:br>
            <a:r>
              <a:rPr lang="ru-RU" sz="2200" b="1" dirty="0" smtClean="0">
                <a:solidFill>
                  <a:schemeClr val="tx1"/>
                </a:solidFill>
                <a:latin typeface="Times New Roman" pitchFamily="18" charset="0"/>
                <a:cs typeface="Times New Roman" pitchFamily="18" charset="0"/>
              </a:rPr>
              <a:t>ФОРМИРОВАНИЕ ПРАВИЛЬНОГО ЗВУКОПРОИЗНОШЕНИЯ </a:t>
            </a:r>
            <a:br>
              <a:rPr lang="ru-RU" sz="2200" b="1" dirty="0" smtClean="0">
                <a:solidFill>
                  <a:schemeClr val="tx1"/>
                </a:solidFill>
                <a:latin typeface="Times New Roman" pitchFamily="18" charset="0"/>
                <a:cs typeface="Times New Roman" pitchFamily="18" charset="0"/>
              </a:rPr>
            </a:br>
            <a:r>
              <a:rPr lang="ru-RU" sz="2200" b="1" dirty="0" smtClean="0">
                <a:solidFill>
                  <a:schemeClr val="tx1"/>
                </a:solidFill>
                <a:latin typeface="Times New Roman" pitchFamily="18" charset="0"/>
                <a:cs typeface="Times New Roman" pitchFamily="18" charset="0"/>
              </a:rPr>
              <a:t> У РЕБЕН</a:t>
            </a:r>
            <a:r>
              <a:rPr lang="ru-RU" sz="2000" b="1" dirty="0" smtClean="0">
                <a:solidFill>
                  <a:schemeClr val="tx1"/>
                </a:solidFill>
                <a:latin typeface="Times New Roman" pitchFamily="18" charset="0"/>
                <a:cs typeface="Times New Roman" pitchFamily="18" charset="0"/>
              </a:rPr>
              <a:t>КА</a:t>
            </a:r>
            <a:r>
              <a:rPr lang="ru-RU" dirty="0" smtClean="0"/>
              <a:t/>
            </a:r>
            <a:br>
              <a:rPr lang="ru-RU" dirty="0" smtClean="0"/>
            </a:br>
            <a:endParaRPr lang="ru-RU" dirty="0"/>
          </a:p>
        </p:txBody>
      </p:sp>
      <p:graphicFrame>
        <p:nvGraphicFramePr>
          <p:cNvPr id="7" name="Содержимое 6"/>
          <p:cNvGraphicFramePr>
            <a:graphicFrameLocks noGrp="1"/>
          </p:cNvGraphicFramePr>
          <p:nvPr>
            <p:ph idx="1"/>
          </p:nvPr>
        </p:nvGraphicFramePr>
        <p:xfrm>
          <a:off x="1435608" y="1447800"/>
          <a:ext cx="749808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smtClean="0"/>
              <a:t>В процессе  формирования у детей звуковой культуры речи  воспитатель решает задачи</a:t>
            </a:r>
            <a:br>
              <a:rPr lang="ru-RU" sz="2400" dirty="0" smtClean="0"/>
            </a:br>
            <a:endParaRPr lang="ru-RU" sz="2400" dirty="0"/>
          </a:p>
        </p:txBody>
      </p:sp>
      <p:graphicFrame>
        <p:nvGraphicFramePr>
          <p:cNvPr id="4" name="Содержимое 3"/>
          <p:cNvGraphicFramePr>
            <a:graphicFrameLocks noGrp="1"/>
          </p:cNvGraphicFramePr>
          <p:nvPr>
            <p:ph idx="1"/>
          </p:nvPr>
        </p:nvGraphicFramePr>
        <p:xfrm>
          <a:off x="1435608" y="1447800"/>
          <a:ext cx="749808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smtClean="0"/>
              <a:t>Реализация задач формирования  звуковой культуры речи осуществляется по двум основным направлениям:</a:t>
            </a:r>
            <a:br>
              <a:rPr lang="ru-RU" sz="2800" dirty="0" smtClean="0"/>
            </a:br>
            <a:endParaRPr lang="ru-RU" sz="2800" dirty="0"/>
          </a:p>
        </p:txBody>
      </p:sp>
      <p:graphicFrame>
        <p:nvGraphicFramePr>
          <p:cNvPr id="4" name="Содержимое 3"/>
          <p:cNvGraphicFramePr>
            <a:graphicFrameLocks noGrp="1"/>
          </p:cNvGraphicFramePr>
          <p:nvPr>
            <p:ph idx="1"/>
          </p:nvPr>
        </p:nvGraphicFramePr>
        <p:xfrm>
          <a:off x="1435608" y="1447800"/>
          <a:ext cx="749808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703</TotalTime>
  <Words>2837</Words>
  <Application>Microsoft Office PowerPoint</Application>
  <PresentationFormat>Экран (4:3)</PresentationFormat>
  <Paragraphs>240</Paragraphs>
  <Slides>36</Slides>
  <Notes>4</Notes>
  <HiddenSlides>0</HiddenSlides>
  <MMClips>0</MMClips>
  <ScaleCrop>false</ScaleCrop>
  <HeadingPairs>
    <vt:vector size="4" baseType="variant">
      <vt:variant>
        <vt:lpstr>Тема</vt:lpstr>
      </vt:variant>
      <vt:variant>
        <vt:i4>1</vt:i4>
      </vt:variant>
      <vt:variant>
        <vt:lpstr>Заголовки слайдов</vt:lpstr>
      </vt:variant>
      <vt:variant>
        <vt:i4>36</vt:i4>
      </vt:variant>
    </vt:vector>
  </HeadingPairs>
  <TitlesOfParts>
    <vt:vector size="37" baseType="lpstr">
      <vt:lpstr>Солнцестояние</vt:lpstr>
      <vt:lpstr>Семинар для педагогов и специалистов ДОУ</vt:lpstr>
      <vt:lpstr>Цель:</vt:lpstr>
      <vt:lpstr>Задачи: </vt:lpstr>
      <vt:lpstr> В соответствии с ФГОС образовательная область “Речевое развитие” включает в себя: </vt:lpstr>
      <vt:lpstr> Речь — это важнейшее достижение человека, которое позволяет общаться с помощью слов, звуков и других элементов языка. </vt:lpstr>
      <vt:lpstr>Звуковая культура речи является составной частью общей речевой культуры. Она охватывает все стороны звукового оформления слов и звучащей речи в целом: </vt:lpstr>
      <vt:lpstr>  ФОРМИРОВАНИЕ ПРАВИЛЬНОГО ЗВУКОПРОИЗНОШЕНИЯ   У РЕБЕНКА </vt:lpstr>
      <vt:lpstr>В процессе  формирования у детей звуковой культуры речи  воспитатель решает задачи </vt:lpstr>
      <vt:lpstr>Реализация задач формирования  звуковой культуры речи осуществляется по двум основным направлениям: </vt:lpstr>
      <vt:lpstr>Работа по формированию звуковой культуры речи проводится в различных формах: </vt:lpstr>
      <vt:lpstr>Методика организации и проведения НОД по воспитанию звуковой культуры речи</vt:lpstr>
      <vt:lpstr>Режимные моменты </vt:lpstr>
      <vt:lpstr>Слайд 13</vt:lpstr>
      <vt:lpstr>Слайд 14</vt:lpstr>
      <vt:lpstr> Работа по  воспитанию у детей младшего дошкольного возраста звуковой культуры речи </vt:lpstr>
      <vt:lpstr>Первая младшая группа (от двух до трех лет). </vt:lpstr>
      <vt:lpstr>К концу  года дети 1 младшей группы должны: </vt:lpstr>
      <vt:lpstr> Вторая младшая группа (от трех до четырех лет). </vt:lpstr>
      <vt:lpstr>Работа по  воспитанию у детей младшего дошкольного возраста звуковой культуры речи </vt:lpstr>
      <vt:lpstr>Работа по  воспитанию у детей младшего дошкольного возраста звуковой культуры речи  </vt:lpstr>
      <vt:lpstr> К концу года дети 2  младшей  группы должны: </vt:lpstr>
      <vt:lpstr>Средняя группа (от четырех до пяти лет)  Задачи воспитания звуковой культуры речи у детей пятого года:</vt:lpstr>
      <vt:lpstr>Формы работы воспитателя по формированию  звуковой культуры речи у детей среднего возраста: </vt:lpstr>
      <vt:lpstr>К концу года дети среднего дошкольного  возраста должны: </vt:lpstr>
      <vt:lpstr>Старшая группа (от пяти до шести лет)  Задачи воспитания звуковой культуры речи у детей шестого года жизни:</vt:lpstr>
      <vt:lpstr>Работа по воспитанию у детей  старшего дошкольного возраста звуковой культуры речи</vt:lpstr>
      <vt:lpstr>К концу  года дети старшей группы  должны: </vt:lpstr>
      <vt:lpstr>  Подготовительная к школе группа (от 6 до 7  лет). Задачи воспитания звуковой культуры речи у детей седьмого года жизни. </vt:lpstr>
      <vt:lpstr>К концу дошкольного возраста</vt:lpstr>
      <vt:lpstr>Проблемы звукопроизношения</vt:lpstr>
      <vt:lpstr>Артикуляционная гимнастика для тренировки мышц языка</vt:lpstr>
      <vt:lpstr>Слайд 32</vt:lpstr>
      <vt:lpstr>  Необходимым условием формирования  звуковой культуры речи является наличие РППС </vt:lpstr>
      <vt:lpstr>Развитие звуковой культуры речи на музыкальных занятиях</vt:lpstr>
      <vt:lpstr>Слайд 35</vt:lpstr>
      <vt:lpstr>Слайд 36</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Семинар для педагогов и специалистов ДОУ</dc:title>
  <dc:creator>USER</dc:creator>
  <cp:lastModifiedBy>USER</cp:lastModifiedBy>
  <cp:revision>71</cp:revision>
  <dcterms:created xsi:type="dcterms:W3CDTF">2018-02-09T04:15:44Z</dcterms:created>
  <dcterms:modified xsi:type="dcterms:W3CDTF">2018-02-19T03:11:40Z</dcterms:modified>
</cp:coreProperties>
</file>