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57509D-F454-4FD5-A6DB-FF5D8C95DA35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D7D7FD-9033-4885-AF07-2B032BDC4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фоны для презентаций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64307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Роль пения в развитии речи дошкольников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5143512"/>
            <a:ext cx="5786446" cy="171448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Детский сад №1 п.Алексеевск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Музыкальный руководитель: Кондратьева Л.Р.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admin\Desktop\DSC03152.JPG"/>
          <p:cNvPicPr/>
          <p:nvPr/>
        </p:nvPicPr>
        <p:blipFill>
          <a:blip r:embed="rId3" cstate="print"/>
          <a:srcRect t="17834"/>
          <a:stretch>
            <a:fillRect/>
          </a:stretch>
        </p:blipFill>
        <p:spPr bwMode="auto">
          <a:xfrm>
            <a:off x="2143108" y="1928802"/>
            <a:ext cx="6286544" cy="3286148"/>
          </a:xfrm>
          <a:prstGeom prst="round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147" name="Picture 3" descr="H:\фоны для презентаций\35745817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1581150" cy="1581150"/>
          </a:xfrm>
          <a:prstGeom prst="rect">
            <a:avLst/>
          </a:prstGeom>
          <a:noFill/>
        </p:spPr>
      </p:pic>
      <p:pic>
        <p:nvPicPr>
          <p:cNvPr id="6148" name="Picture 4" descr="H:\фоны для презентаций\babochkia-465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91898"/>
            <a:ext cx="2214546" cy="22366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фоны для презентаций\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0"/>
            <a:ext cx="9143999" cy="7111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:\ФОТО\70 ЛЕТ Победы\Фото 9 МАЯ\SAM_1656.JPG"/>
          <p:cNvPicPr>
            <a:picLocks noGrp="1"/>
          </p:cNvPicPr>
          <p:nvPr>
            <p:ph idx="1"/>
          </p:nvPr>
        </p:nvPicPr>
        <p:blipFill>
          <a:blip r:embed="rId3" cstate="print"/>
          <a:srcRect b="15118"/>
          <a:stretch>
            <a:fillRect/>
          </a:stretch>
        </p:blipFill>
        <p:spPr bwMode="auto">
          <a:xfrm>
            <a:off x="857224" y="1142984"/>
            <a:ext cx="7786742" cy="5214974"/>
          </a:xfrm>
          <a:prstGeom prst="round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0" name="Picture 2" descr="H:\фоны для презентаций\detia-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5638800"/>
            <a:ext cx="1219200" cy="1219200"/>
          </a:xfrm>
          <a:prstGeom prst="rect">
            <a:avLst/>
          </a:prstGeom>
          <a:noFill/>
        </p:spPr>
      </p:pic>
      <p:pic>
        <p:nvPicPr>
          <p:cNvPr id="6" name="Picture 2" descr="H:\фоны для презентаций\detia-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1219200" cy="1219200"/>
          </a:xfrm>
          <a:prstGeom prst="rect">
            <a:avLst/>
          </a:prstGeom>
          <a:noFill/>
        </p:spPr>
      </p:pic>
      <p:pic>
        <p:nvPicPr>
          <p:cNvPr id="7" name="Picture 2" descr="H:\фоны для презентаций\detia-1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 для презентаций\500_F_55040638_I0L6ctMDZ93Mb25Y0Helo5v16f6voR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072230"/>
          </a:xfrm>
        </p:spPr>
        <p:txBody>
          <a:bodyPr>
            <a:normAutofit lnSpcReduction="10000"/>
          </a:bodyPr>
          <a:lstStyle/>
          <a:p>
            <a:r>
              <a:rPr lang="ru-RU" sz="3700" b="1" dirty="0" smtClean="0">
                <a:solidFill>
                  <a:srgbClr val="002060"/>
                </a:solidFill>
              </a:rPr>
              <a:t>Пение  - один из видов музыкальной деятельности детей. В процессе пения дети обучаются музыкальному языку, что повышает восприимчивость к музыке. Пение наиболее близко и доступно детям.  Исполняя песни, они глубже воспринимают музыку, активно выражают свои чувства. Пение способствует развитию активной речи дошкольников. </a:t>
            </a:r>
          </a:p>
          <a:p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Picture 2" descr="H:\фоны для презентаций\corky_log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86454"/>
            <a:ext cx="4191000" cy="10715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ны для презентаций\1506547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6581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Основная цель певческой деятельности – воспитание у детей</a:t>
            </a:r>
            <a:r>
              <a:rPr lang="ru-RU" b="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певческой культуры, приобщение их к музыке, развитие голосового аппарата и речи.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C:\Users\admin\Desktop\DSC0317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429000"/>
            <a:ext cx="5429534" cy="3429000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074" name="Picture 2" descr="H:\фоны для презентаций\detia-85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2643174" cy="38313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:\фоны для презентаций\06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14400" cy="914400"/>
          </a:xfrm>
          <a:prstGeom prst="rect">
            <a:avLst/>
          </a:prstGeom>
          <a:noFill/>
        </p:spPr>
      </p:pic>
      <p:pic>
        <p:nvPicPr>
          <p:cNvPr id="3074" name="Picture 2" descr="H:\фоны для презентаций\1506547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46793"/>
            <a:ext cx="9232902" cy="69047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При постановке певческого голоса </a:t>
            </a:r>
            <a:r>
              <a:rPr lang="ru-RU" dirty="0" smtClean="0">
                <a:solidFill>
                  <a:srgbClr val="002060"/>
                </a:solidFill>
              </a:rPr>
              <a:t> решатся </a:t>
            </a:r>
            <a:r>
              <a:rPr lang="ru-RU" dirty="0" smtClean="0">
                <a:solidFill>
                  <a:srgbClr val="002060"/>
                </a:solidFill>
              </a:rPr>
              <a:t>и речевые </a:t>
            </a:r>
            <a:r>
              <a:rPr lang="ru-RU" u="sng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r>
              <a:rPr lang="ru-RU" sz="2900" b="1" dirty="0" smtClean="0">
                <a:solidFill>
                  <a:srgbClr val="002060"/>
                </a:solidFill>
              </a:rPr>
              <a:t>-совершенствуя голосовой аппарат детей для пения, мы совершенствуем его и для речи</a:t>
            </a:r>
            <a:r>
              <a:rPr lang="ru-RU" sz="29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- прививая детям культуру выразительного исполнения, мы формируем речевую выразительность;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Формируя навыки самостоятельного пения и пения без сопровождения, закладываем основы активной монологической речи. </a:t>
            </a:r>
          </a:p>
          <a:p>
            <a:r>
              <a:rPr lang="ru-RU" sz="2900" b="1" dirty="0" smtClean="0">
                <a:solidFill>
                  <a:srgbClr val="002060"/>
                </a:solidFill>
              </a:rPr>
              <a:t>развивая ладовое чувство, музыкальную интонационную точность, развиваем способность к речевым интонациям.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714356"/>
            <a:ext cx="1333500" cy="1666875"/>
          </a:xfrm>
          <a:prstGeom prst="rect">
            <a:avLst/>
          </a:prstGeom>
          <a:noFill/>
        </p:spPr>
      </p:pic>
      <p:pic>
        <p:nvPicPr>
          <p:cNvPr id="3077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857364"/>
            <a:ext cx="1333500" cy="1666875"/>
          </a:xfrm>
          <a:prstGeom prst="rect">
            <a:avLst/>
          </a:prstGeom>
          <a:noFill/>
        </p:spPr>
      </p:pic>
      <p:pic>
        <p:nvPicPr>
          <p:cNvPr id="3078" name="Picture 6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500438"/>
            <a:ext cx="1333500" cy="1666875"/>
          </a:xfrm>
          <a:prstGeom prst="rect">
            <a:avLst/>
          </a:prstGeom>
          <a:noFill/>
        </p:spPr>
      </p:pic>
      <p:pic>
        <p:nvPicPr>
          <p:cNvPr id="13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1333500" cy="1666875"/>
          </a:xfrm>
          <a:prstGeom prst="rect">
            <a:avLst/>
          </a:prstGeom>
          <a:noFill/>
        </p:spPr>
      </p:pic>
      <p:pic>
        <p:nvPicPr>
          <p:cNvPr id="14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85728"/>
            <a:ext cx="1333500" cy="1666875"/>
          </a:xfrm>
          <a:prstGeom prst="rect">
            <a:avLst/>
          </a:prstGeom>
          <a:noFill/>
        </p:spPr>
      </p:pic>
      <p:pic>
        <p:nvPicPr>
          <p:cNvPr id="15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14290"/>
            <a:ext cx="1333500" cy="1666875"/>
          </a:xfrm>
          <a:prstGeom prst="rect">
            <a:avLst/>
          </a:prstGeom>
          <a:noFill/>
        </p:spPr>
      </p:pic>
      <p:pic>
        <p:nvPicPr>
          <p:cNvPr id="16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28"/>
            <a:ext cx="1333500" cy="1666875"/>
          </a:xfrm>
          <a:prstGeom prst="rect">
            <a:avLst/>
          </a:prstGeom>
          <a:noFill/>
        </p:spPr>
      </p:pic>
      <p:pic>
        <p:nvPicPr>
          <p:cNvPr id="17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214554"/>
            <a:ext cx="1333500" cy="1666875"/>
          </a:xfrm>
          <a:prstGeom prst="rect">
            <a:avLst/>
          </a:prstGeom>
          <a:noFill/>
        </p:spPr>
      </p:pic>
      <p:pic>
        <p:nvPicPr>
          <p:cNvPr id="18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3116"/>
            <a:ext cx="1333500" cy="1666875"/>
          </a:xfrm>
          <a:prstGeom prst="rect">
            <a:avLst/>
          </a:prstGeom>
          <a:noFill/>
        </p:spPr>
      </p:pic>
      <p:pic>
        <p:nvPicPr>
          <p:cNvPr id="19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285992"/>
            <a:ext cx="1333500" cy="1666875"/>
          </a:xfrm>
          <a:prstGeom prst="rect">
            <a:avLst/>
          </a:prstGeom>
          <a:noFill/>
        </p:spPr>
      </p:pic>
      <p:pic>
        <p:nvPicPr>
          <p:cNvPr id="20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428868"/>
            <a:ext cx="1333500" cy="1666875"/>
          </a:xfrm>
          <a:prstGeom prst="rect">
            <a:avLst/>
          </a:prstGeom>
          <a:noFill/>
        </p:spPr>
      </p:pic>
      <p:pic>
        <p:nvPicPr>
          <p:cNvPr id="21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071942"/>
            <a:ext cx="1333500" cy="1666875"/>
          </a:xfrm>
          <a:prstGeom prst="rect">
            <a:avLst/>
          </a:prstGeom>
          <a:noFill/>
        </p:spPr>
      </p:pic>
      <p:pic>
        <p:nvPicPr>
          <p:cNvPr id="22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256"/>
            <a:ext cx="1333500" cy="1666875"/>
          </a:xfrm>
          <a:prstGeom prst="rect">
            <a:avLst/>
          </a:prstGeom>
          <a:noFill/>
        </p:spPr>
      </p:pic>
      <p:pic>
        <p:nvPicPr>
          <p:cNvPr id="23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256"/>
            <a:ext cx="1333500" cy="1666875"/>
          </a:xfrm>
          <a:prstGeom prst="rect">
            <a:avLst/>
          </a:prstGeom>
          <a:noFill/>
        </p:spPr>
      </p:pic>
      <p:pic>
        <p:nvPicPr>
          <p:cNvPr id="24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357694"/>
            <a:ext cx="1333500" cy="1666875"/>
          </a:xfrm>
          <a:prstGeom prst="rect">
            <a:avLst/>
          </a:prstGeom>
          <a:noFill/>
        </p:spPr>
      </p:pic>
      <p:pic>
        <p:nvPicPr>
          <p:cNvPr id="25" name="Picture 5" descr="H:\фоны для презентаций\50820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1333500" cy="1666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ны для презентаций\go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7086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Певческая работа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5007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               </a:t>
            </a:r>
            <a:r>
              <a:rPr lang="ru-RU" sz="3100" b="1" dirty="0" err="1" smtClean="0">
                <a:solidFill>
                  <a:srgbClr val="002060"/>
                </a:solidFill>
              </a:rPr>
              <a:t>Вокально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</a:rPr>
              <a:t>- двигательная гимнастика. 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Упражнения на развитие дыхания.</a:t>
            </a:r>
          </a:p>
          <a:p>
            <a:pPr>
              <a:buNone/>
            </a:pPr>
            <a:r>
              <a:rPr lang="ru-RU" sz="3100" b="1" dirty="0" err="1" smtClean="0">
                <a:solidFill>
                  <a:srgbClr val="002060"/>
                </a:solidFill>
              </a:rPr>
              <a:t>Вокально</a:t>
            </a:r>
            <a:r>
              <a:rPr lang="ru-RU" sz="3100" b="1" dirty="0" smtClean="0">
                <a:solidFill>
                  <a:srgbClr val="002060"/>
                </a:solidFill>
              </a:rPr>
              <a:t> –хоровые упражнения.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Речевые и ритмические игры.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Артикуляционная гимнастика.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Музыкальные пальчиковые игры. 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Музыкальные игры с пением.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Хороводные игры.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Коммуникативные игры.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</a:rPr>
              <a:t>Пение.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H:\фоны для презентаций\35745817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43108" cy="2143108"/>
          </a:xfrm>
          <a:prstGeom prst="rect">
            <a:avLst/>
          </a:prstGeom>
          <a:noFill/>
        </p:spPr>
      </p:pic>
      <p:pic>
        <p:nvPicPr>
          <p:cNvPr id="4101" name="Picture 5" descr="H:\фоны для презентаций\6754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6798" y="2786058"/>
            <a:ext cx="2967202" cy="25725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фоны для презентаций\87182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Песенки-инсценировки способствуют развитию выразительной речи и внимания.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:\ФОТО\день матери фото\101MSDCF\DSC02947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24" y="1857364"/>
            <a:ext cx="7286676" cy="4786322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6" name="Picture 2" descr="H:\фоны для презентаций\67545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85950" cy="1548410"/>
          </a:xfrm>
          <a:prstGeom prst="rect">
            <a:avLst/>
          </a:prstGeom>
          <a:noFill/>
        </p:spPr>
      </p:pic>
      <p:pic>
        <p:nvPicPr>
          <p:cNvPr id="6147" name="Picture 3" descr="H:\фоны для презентаций\35745817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32" y="0"/>
            <a:ext cx="1366868" cy="13668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:\фоны для презентаций\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0"/>
            <a:ext cx="9143999" cy="7111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Певческая установка.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50059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хочешь сидя петь, не садись ты, как медведь. Спину выпрями скорей, ноги в пол упри смелей. Руки, плечи, все свободно, петь приятно и удобно.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хочешь, стоя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петь, головою не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Вертеть. Встань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Красиво, подтянись и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Спокойно улыбнись!</a:t>
            </a:r>
          </a:p>
        </p:txBody>
      </p:sp>
      <p:pic>
        <p:nvPicPr>
          <p:cNvPr id="5" name="Рисунок 4" descr="D:\ФОТО\день дош. Осень 2017г\DSC026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428868"/>
            <a:ext cx="5214942" cy="3561332"/>
          </a:xfrm>
          <a:prstGeom prst="round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3" descr="H:\фоны для презентаций\babochkia-4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285728"/>
            <a:ext cx="1306130" cy="1319191"/>
          </a:xfrm>
          <a:prstGeom prst="rect">
            <a:avLst/>
          </a:prstGeom>
          <a:noFill/>
        </p:spPr>
      </p:pic>
      <p:pic>
        <p:nvPicPr>
          <p:cNvPr id="7172" name="Picture 4" descr="H:\фоны для презентаций\detia-1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5000636"/>
            <a:ext cx="1504952" cy="1504952"/>
          </a:xfrm>
          <a:prstGeom prst="rect">
            <a:avLst/>
          </a:prstGeom>
          <a:noFill/>
        </p:spPr>
      </p:pic>
      <p:pic>
        <p:nvPicPr>
          <p:cNvPr id="9" name="Picture 4" descr="H:\фоны для презентаций\detia-1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5000636"/>
            <a:ext cx="1504952" cy="15049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:\фоны для презентаций\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11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Памятка для родителей.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прикрепляйте вашему ребенку «ярлык»-немузыкальный, если вы ничего не сделали для того, чтобы эту музыкальность развить.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Чем активнее общение вашего ребенка с музыкой, тем более музыкальным он становится, тем радостнее и желаннее последующие встречи с ней!!!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D:\ФОТО\день матери фото\101MSDCF\DSC02910.JPG"/>
          <p:cNvPicPr>
            <a:picLocks/>
          </p:cNvPicPr>
          <p:nvPr/>
        </p:nvPicPr>
        <p:blipFill>
          <a:blip r:embed="rId3" cstate="print"/>
          <a:srcRect l="13469" t="18029" r="28968" b="29808"/>
          <a:stretch>
            <a:fillRect/>
          </a:stretch>
        </p:blipFill>
        <p:spPr bwMode="auto">
          <a:xfrm>
            <a:off x="4286248" y="4071942"/>
            <a:ext cx="4133880" cy="2438416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194" name="Picture 2" descr="H:\фоны для презентаций\39490444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643314"/>
            <a:ext cx="2384684" cy="263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фоны для презентаций\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0"/>
            <a:ext cx="9143999" cy="7111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:\ФОТО\сюж.рол.игра\101MSDCF\DSC03357.JPG"/>
          <p:cNvPicPr>
            <a:picLocks noGrp="1"/>
          </p:cNvPicPr>
          <p:nvPr>
            <p:ph idx="1"/>
          </p:nvPr>
        </p:nvPicPr>
        <p:blipFill>
          <a:blip r:embed="rId3" cstate="print"/>
          <a:srcRect l="12346" t="16827" r="9407"/>
          <a:stretch>
            <a:fillRect/>
          </a:stretch>
        </p:blipFill>
        <p:spPr bwMode="auto">
          <a:xfrm>
            <a:off x="3857620" y="571480"/>
            <a:ext cx="4286280" cy="3071810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D:\ФОТО\день дош. Осень 2017г\DSC026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4000528" cy="2786082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 descr="D:\ФОТО\70 ЛЕТ Победы\Фото 9 МАЯ\DSC01541.JPG"/>
          <p:cNvPicPr/>
          <p:nvPr/>
        </p:nvPicPr>
        <p:blipFill>
          <a:blip r:embed="rId5" cstate="print"/>
          <a:srcRect l="12667" t="20085" r="11010" b="13889"/>
          <a:stretch>
            <a:fillRect/>
          </a:stretch>
        </p:blipFill>
        <p:spPr bwMode="auto">
          <a:xfrm>
            <a:off x="5143472" y="3571876"/>
            <a:ext cx="4000528" cy="2857520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" descr="F:\фоны для презентаций\0_fd535_4a7acce7_L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-285776"/>
            <a:ext cx="3299371" cy="44227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198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Роль пения в развитии речи дошкольников</vt:lpstr>
      <vt:lpstr>Слайд 2</vt:lpstr>
      <vt:lpstr>Основная цель певческой деятельности – воспитание у детей певческой культуры, приобщение их к музыке, развитие голосового аппарата и речи. </vt:lpstr>
      <vt:lpstr> При постановке певческого голоса  решатся и речевые задачи:  </vt:lpstr>
      <vt:lpstr>Певческая работа</vt:lpstr>
      <vt:lpstr>Песенки-инсценировки способствуют развитию выразительной речи и внимания.</vt:lpstr>
      <vt:lpstr>Певческая установка.</vt:lpstr>
      <vt:lpstr>Памятка для родителей.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пения в развитии речи дошкольников</dc:title>
  <dc:creator>admin</dc:creator>
  <cp:lastModifiedBy>admin</cp:lastModifiedBy>
  <cp:revision>48</cp:revision>
  <dcterms:created xsi:type="dcterms:W3CDTF">2018-04-10T02:19:54Z</dcterms:created>
  <dcterms:modified xsi:type="dcterms:W3CDTF">2018-04-23T06:29:17Z</dcterms:modified>
</cp:coreProperties>
</file>