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g55.mycdn.me/getImage?photoId=771776206203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6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g55.mycdn.me/getImage?photoId=77177620645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" y="0"/>
            <a:ext cx="9146201" cy="68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1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g55.mycdn.me/getImage?photoId=771776206715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dg55.mycdn.me/getImage?photoId=77177620773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dg55.mycdn.me/getImage?photoId=77177620697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dg55.mycdn.me/getImage?photoId=771776207483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" y="-31724"/>
            <a:ext cx="9112487" cy="6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2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g55.mycdn.me/getImage?photoId=771776207995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4"/>
            <a:ext cx="9144000" cy="68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1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1</cp:revision>
  <dcterms:created xsi:type="dcterms:W3CDTF">2015-04-21T21:13:19Z</dcterms:created>
  <dcterms:modified xsi:type="dcterms:W3CDTF">2015-04-21T21:16:55Z</dcterms:modified>
</cp:coreProperties>
</file>