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88" r:id="rId3"/>
    <p:sldId id="297" r:id="rId4"/>
    <p:sldId id="311" r:id="rId5"/>
    <p:sldId id="289" r:id="rId6"/>
    <p:sldId id="290" r:id="rId7"/>
    <p:sldId id="307" r:id="rId8"/>
    <p:sldId id="319" r:id="rId9"/>
    <p:sldId id="300" r:id="rId10"/>
    <p:sldId id="292" r:id="rId11"/>
    <p:sldId id="301" r:id="rId12"/>
    <p:sldId id="295" r:id="rId13"/>
    <p:sldId id="304" r:id="rId14"/>
    <p:sldId id="308" r:id="rId15"/>
    <p:sldId id="309" r:id="rId16"/>
    <p:sldId id="310" r:id="rId17"/>
    <p:sldId id="314" r:id="rId18"/>
    <p:sldId id="313" r:id="rId19"/>
    <p:sldId id="294" r:id="rId20"/>
    <p:sldId id="299" r:id="rId21"/>
    <p:sldId id="306" r:id="rId22"/>
    <p:sldId id="317" r:id="rId23"/>
    <p:sldId id="303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552" autoAdjust="0"/>
  </p:normalViewPr>
  <p:slideViewPr>
    <p:cSldViewPr snapToGrid="0">
      <p:cViewPr>
        <p:scale>
          <a:sx n="100" d="100"/>
          <a:sy n="100" d="100"/>
        </p:scale>
        <p:origin x="-4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1990-0509-4377-ABA6-F5084567331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4649-18CB-403A-A1BF-2F1751F92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6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2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3.doc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49" y="590550"/>
            <a:ext cx="7210425" cy="985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i="1" dirty="0" smtClean="0"/>
              <a:t>Муниципальное казенное дошкольное образовательное учреждение</a:t>
            </a:r>
            <a:br>
              <a:rPr lang="ru-RU" sz="2000" i="1" dirty="0" smtClean="0"/>
            </a:br>
            <a:r>
              <a:rPr lang="ru-RU" sz="2000" i="1" dirty="0" smtClean="0"/>
              <a:t>«Детский сад №1 п. Алексеевск Киренского района»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5925" y="1266825"/>
            <a:ext cx="6286500" cy="38766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«Осуществление преемственности  между дошкольным общим и начальным общим образованием»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3561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49" y="365126"/>
            <a:ext cx="6391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помощь воспитателям  подготовительной к школе группы разработана система мероприятий по плану преемственности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пути в школу»: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0" y="1825625"/>
            <a:ext cx="562927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прогулка к зданию школы,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Знаний,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в  1 класс «Играем в школу»,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экскурсия в школьную библиотеку,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экскурсия в школьный музей,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в компьютерный класс,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знакомство с букварем,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  рисунков  на тему: «Школа глазами детей подготовительной группы»,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игра «Школа»,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«Веселые старты»,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Экспресс-диагностика,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выпускной бал.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49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149600" y="1162201"/>
          <a:ext cx="3060700" cy="462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" r:id="rId4" imgW="5925852" imgH="8951614" progId="Word.Document.8">
                  <p:embed/>
                </p:oleObj>
              </mc:Choice>
              <mc:Fallback>
                <p:oleObj name="Document" r:id="rId4" imgW="5925852" imgH="8951614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162201"/>
                        <a:ext cx="3060700" cy="462264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2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1" descr="G:\фот.фор\DSCF5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6976">
            <a:off x="3497354" y="2727773"/>
            <a:ext cx="3984168" cy="28721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52525" y="3996809"/>
            <a:ext cx="2238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Сюжетно-ролевая игра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C:\Users\Пользователь\Desktop\фото Преемственные связи\школа\DSC016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333375"/>
            <a:ext cx="3835400" cy="2876550"/>
          </a:xfrm>
          <a:prstGeom prst="snip1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974" y="942974"/>
            <a:ext cx="2076451" cy="1543051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первый класс 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Играем в школу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Users\Пользователь\Desktop\фото Преемственные связи\школа\DSC016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388" y="533400"/>
            <a:ext cx="3792538" cy="2902744"/>
          </a:xfrm>
          <a:prstGeom prst="flowChartAlternateProcess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Пользователь\Desktop\фото Преемственные связи\школа\DSC016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5" y="2676525"/>
            <a:ext cx="3657600" cy="3114676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5" y="365126"/>
            <a:ext cx="5457826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Выставка  детских рисунков</a:t>
            </a:r>
            <a:br>
              <a:rPr lang="ru-RU" sz="1800" dirty="0" smtClean="0"/>
            </a:br>
            <a:r>
              <a:rPr lang="ru-RU" sz="1800" dirty="0" smtClean="0"/>
              <a:t> «</a:t>
            </a:r>
            <a:r>
              <a:rPr lang="ru-RU" sz="1800" b="1" dirty="0" smtClean="0"/>
              <a:t>Школа глазами детей подготовительной группы 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4" name="Содержимое 3" descr="C:\Users\Пользователь\Desktop\фото Преемственные связи\школа\DSC016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743075"/>
            <a:ext cx="5133975" cy="3714750"/>
          </a:xfrm>
          <a:prstGeom prst="snip2Diag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025" y="971550"/>
            <a:ext cx="2628900" cy="136207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 в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 информатики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Пользователь\Desktop\фото Преемственные связи\школа\DSC018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1" y="990599"/>
            <a:ext cx="3943350" cy="3267076"/>
          </a:xfrm>
          <a:prstGeom prst="round2Diag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Преемственные связи\школа\DSC018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25" y="3086100"/>
            <a:ext cx="4143376" cy="3019425"/>
          </a:xfrm>
          <a:prstGeom prst="round2Diag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975" y="365126"/>
            <a:ext cx="5953126" cy="996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Воспитатели развивают  </a:t>
            </a:r>
            <a:r>
              <a:rPr lang="ru-RU" sz="2200" b="1" dirty="0" smtClean="0"/>
              <a:t>графические  навыки  </a:t>
            </a:r>
            <a:r>
              <a:rPr lang="ru-RU" sz="2200" dirty="0" smtClean="0"/>
              <a:t>у детей подготовительной к школе группы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Picture 3" descr="G:\фот.фор\DSCF5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4158196"/>
            <a:ext cx="3114674" cy="2086495"/>
          </a:xfrm>
          <a:prstGeom prst="flowChartAlternateProcess">
            <a:avLst/>
          </a:prstGeom>
          <a:ln w="762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" descr="L:\подг.гр.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1672006"/>
            <a:ext cx="3222919" cy="2340212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L:\фото дет.сад 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19250"/>
            <a:ext cx="3174999" cy="2381249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" descr="G:\фот.фор\DSCF5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67337" y="3776667"/>
            <a:ext cx="2095502" cy="2886074"/>
          </a:xfrm>
          <a:prstGeom prst="flowChartAlternateProcess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65126"/>
            <a:ext cx="4905375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Экскурсия  в школьный музей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C:\Users\Пользователь\Desktop\фото Преемственные связи\фото сада\Sam_36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658" y="1743075"/>
            <a:ext cx="3234267" cy="2833687"/>
          </a:xfrm>
          <a:prstGeom prst="snip1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Пользователь\Desktop\фото Преемственные связи\фото сада\Sam_3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772840"/>
            <a:ext cx="3500437" cy="2742009"/>
          </a:xfrm>
          <a:prstGeom prst="snip1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Пользователь\Desktop\фото Преемственные связи\фото сада\Sam_36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0837" y="3771900"/>
            <a:ext cx="3586163" cy="2556272"/>
          </a:xfrm>
          <a:prstGeom prst="snip2Same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774" y="365126"/>
            <a:ext cx="45910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Выпускной бал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ользователь\Desktop\Фото для презентации\Праздники\DSC020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320800"/>
            <a:ext cx="5320242" cy="4351338"/>
          </a:xfrm>
          <a:prstGeom prst="flowChartAlternate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438150"/>
            <a:ext cx="7277100" cy="12525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к школе группы ежегодно МКОУ «СОШ п. Алексеевск» организует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воскресную  школу под названием «Страна Всезнаек».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мая  месяца по субботам дети посещают уроки, которые проводят в игровой форме учителями начальных классов.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228849"/>
            <a:ext cx="7886700" cy="394811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40088" y="2054225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Acrobat Document" r:id="rId3" imgW="5667139" imgH="8019997" progId="AcroExch.Document.7">
                  <p:embed/>
                </p:oleObj>
              </mc:Choice>
              <mc:Fallback>
                <p:oleObj name="Acrobat Document" r:id="rId3" imgW="5667139" imgH="801999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2054225"/>
                        <a:ext cx="2871787" cy="40640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66CC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09" name="Picture 1" descr="C:\Users\Пользователь\Desktop\фото Преемственные связи\детский с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1" y="292077"/>
            <a:ext cx="4800599" cy="3298847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4" name="Рисунок 3" descr="C:\Users\Пользователь\Desktop\фото Преемственные связи\фото сада\SAM_14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2809875"/>
            <a:ext cx="4600575" cy="3493294"/>
          </a:xfrm>
          <a:prstGeom prst="flowChartAlternateProcess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924550" y="714375"/>
            <a:ext cx="2609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№1 п. Алексеевск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14425" y="4324350"/>
            <a:ext cx="1924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 п.Алексеевск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126"/>
            <a:ext cx="7372350" cy="178752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 подготовительной группы  оформляют  наглядную информацию по подготовке детей к школе: в форме папок -передвижек, рекомендаций, проводят  2 групповых родительских собрания с  участием учителей начальных классов.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ото Преемственные связи\SAM_0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733" y="2047875"/>
            <a:ext cx="5329767" cy="33051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5350" y="342900"/>
            <a:ext cx="7886700" cy="586263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487488" y="2082800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Acrobat Document" r:id="rId3" imgW="5667139" imgH="8019997" progId="AcroExch.Document.7">
                  <p:embed/>
                </p:oleObj>
              </mc:Choice>
              <mc:Fallback>
                <p:oleObj name="Acrobat Document" r:id="rId3" imgW="5667139" imgH="801999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2082800"/>
                        <a:ext cx="2871787" cy="40640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554538" y="1778000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Acrobat Document" r:id="rId5" imgW="5667139" imgH="8019997" progId="AcroExch.Document.7">
                  <p:embed/>
                </p:oleObj>
              </mc:Choice>
              <mc:Fallback>
                <p:oleObj name="Acrobat Document" r:id="rId5" imgW="5667139" imgH="8019997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1778000"/>
                        <a:ext cx="2871787" cy="40640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Результаты «Экспресс -диагностики готовности к школе»  (Е.К.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Вархотовой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Дяткова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Е.В. Сазоновой) и  рекомендации для учителей по результатам обследования передаются  директору МКОУ «СОШ п.Алексеевск».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Данные рекомендации помогают учителям в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организации образовательного процесса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338763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Таблица по результатам адаптации и успеваемости  первоклассников</a:t>
            </a:r>
          </a:p>
          <a:p>
            <a:endParaRPr lang="ru-RU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647950" y="1657350"/>
          <a:ext cx="3749675" cy="443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Document" r:id="rId4" imgW="6606745" imgH="8112919" progId="Word.Document.8">
                  <p:embed/>
                </p:oleObj>
              </mc:Choice>
              <mc:Fallback>
                <p:oleObj name="Document" r:id="rId4" imgW="6606745" imgH="8112919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1657350"/>
                        <a:ext cx="3749675" cy="443229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Всеобщий закон –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законов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закон преемственности,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в конечном счете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настоящее,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не росток прошлого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Уитмен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7774" y="914400"/>
            <a:ext cx="6800851" cy="5262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Обеспечение преемственности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дошкольного  общего и начального общего 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365126"/>
            <a:ext cx="7686675" cy="1549399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Работа по преемственности между</a:t>
            </a:r>
            <a:br>
              <a:rPr lang="ru-RU" sz="1800" dirty="0" smtClean="0"/>
            </a:br>
            <a:r>
              <a:rPr lang="ru-RU" sz="1800" dirty="0" smtClean="0"/>
              <a:t>МКДОУ «Детский сад №1 п. Алексеевск»  и  МКОУ «СОШ п.Алексеевск» осуществляется </a:t>
            </a:r>
            <a:br>
              <a:rPr lang="ru-RU" sz="1800" dirty="0" smtClean="0"/>
            </a:br>
            <a:r>
              <a:rPr lang="ru-RU" sz="1800" dirty="0" smtClean="0"/>
              <a:t>на основе </a:t>
            </a:r>
            <a:r>
              <a:rPr lang="ru-RU" sz="1800" b="1" dirty="0" smtClean="0"/>
              <a:t>договора о сотрудничестве от 01.09.2014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Срок действия договора пять лет.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914525"/>
            <a:ext cx="7886700" cy="42624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52651" y="1828800"/>
          <a:ext cx="4295774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5667139" imgH="8019997" progId="AcroExch.Document.7">
                  <p:embed/>
                </p:oleObj>
              </mc:Choice>
              <mc:Fallback>
                <p:oleObj name="Acrobat Document" r:id="rId3" imgW="5667139" imgH="801999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1" y="1828800"/>
                        <a:ext cx="4295774" cy="4575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365126"/>
            <a:ext cx="7505700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по развитию преемственных связей ведется в системе с 1 сентября 2008 года. Ежегодно между школой и детским садом согласовывается и утверждается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план работы по преемственности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«Детский сад и школа»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425" y="1543051"/>
            <a:ext cx="7058026" cy="42862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плану работы  проводится: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Ознакомление с программами  дошкольного общего и начального общего образования.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Три совещания в школе в течение  учебного года: </a:t>
            </a:r>
          </a:p>
          <a:p>
            <a:pPr marL="342900" lvl="0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В октябре месяце   «Организация программы адаптации первоклассников к школьному обучению»,</a:t>
            </a:r>
          </a:p>
          <a:p>
            <a:pPr marL="342900" lvl="0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В декабре месяце  «Итоги второго этапа  адаптации »,</a:t>
            </a:r>
          </a:p>
          <a:p>
            <a:pPr marL="342900" lvl="0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В мае месяце   « Итоги третьего этапа адаптации.  Успеваемость первоклассников на конец учебного года»;</a:t>
            </a:r>
          </a:p>
          <a:p>
            <a:pPr marL="342900" lvl="0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3. Посещение уроков в первых классах воспитателями ДОУ  (октябрь  и апрель);</a:t>
            </a:r>
          </a:p>
          <a:p>
            <a:pPr marL="342900" lvl="0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 Посещение учителями  занятий в детском саду (ноябрь и апрель);</a:t>
            </a:r>
          </a:p>
          <a:p>
            <a:pPr marL="342900" lvl="0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Проведение родительских собраний  с участием учителей;</a:t>
            </a:r>
          </a:p>
          <a:p>
            <a:pPr marL="342900" lvl="0" indent="-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Концерт  для будущих первоклассников.</a:t>
            </a:r>
          </a:p>
          <a:p>
            <a:pPr marL="342900" lvl="0" indent="-342900">
              <a:buFont typeface="+mj-lt"/>
              <a:buAutoNum type="arabicPeriod"/>
            </a:pPr>
            <a:endParaRPr lang="ru-RU" sz="1800" dirty="0" smtClean="0"/>
          </a:p>
          <a:p>
            <a:pPr marL="342900" lvl="0" indent="-34290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752475" y="2905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Acrobat Document" r:id="rId3" imgW="8019943" imgH="5667255" progId="AcroExch.Document.7">
                  <p:embed/>
                </p:oleObj>
              </mc:Choice>
              <mc:Fallback>
                <p:oleObj name="Acrobat Document" r:id="rId3" imgW="8019943" imgH="566725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290513"/>
                        <a:ext cx="8020050" cy="56673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094288" y="942975"/>
          <a:ext cx="3106737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Документ" r:id="rId4" imgW="6069141" imgH="9235386" progId="Word.Document.12">
                  <p:embed/>
                </p:oleObj>
              </mc:Choice>
              <mc:Fallback>
                <p:oleObj name="Документ" r:id="rId4" imgW="6069141" imgH="923538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942975"/>
                        <a:ext cx="3106737" cy="45656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504950" y="958850"/>
          <a:ext cx="32004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Document" r:id="rId7" imgW="6606745" imgH="9213752" progId="Word.Document.8">
                  <p:embed/>
                </p:oleObj>
              </mc:Choice>
              <mc:Fallback>
                <p:oleObj name="Document" r:id="rId7" imgW="6606745" imgH="921375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958850"/>
                        <a:ext cx="3200400" cy="46037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фото Преемственные связи\SAM_0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523875"/>
            <a:ext cx="4372114" cy="30670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105525" y="885825"/>
            <a:ext cx="198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уроков  в первом классе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Пользователь\Desktop\фото Преемственные связи\SAM_24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2" y="2653903"/>
            <a:ext cx="4200525" cy="3150394"/>
          </a:xfrm>
          <a:prstGeom prst="round2Diag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</TotalTime>
  <Words>392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Acrobat Document</vt:lpstr>
      <vt:lpstr>Документ</vt:lpstr>
      <vt:lpstr>Document</vt:lpstr>
      <vt:lpstr>     Муниципальное казенное дошкольное образовательное учреждение «Детский сад №1 п. Алексеевск Киренского района»   </vt:lpstr>
      <vt:lpstr>Презентация PowerPoint</vt:lpstr>
      <vt:lpstr>Презентация PowerPoint</vt:lpstr>
      <vt:lpstr>Презентация PowerPoint</vt:lpstr>
      <vt:lpstr>Работа по преемственности между МКДОУ «Детский сад №1 п. Алексеевск»  и  МКОУ «СОШ п.Алексеевск» осуществляется  на основе договора о сотрудничестве от 01.09.2014   Срок действия договора пять лет.</vt:lpstr>
      <vt:lpstr>Работа по развитию преемственных связей ведется в системе с 1 сентября 2008 года. Ежегодно между школой и детским садом согласовывается и утверждается план работы по преемственности  «Детский сад и школа»</vt:lpstr>
      <vt:lpstr>Презентация PowerPoint</vt:lpstr>
      <vt:lpstr>Презентация PowerPoint</vt:lpstr>
      <vt:lpstr>Презентация PowerPoint</vt:lpstr>
      <vt:lpstr>   В помощь воспитателям  подготовительной к школе группы разработана система мероприятий по плану преемственности   «На пути в школу»: </vt:lpstr>
      <vt:lpstr>Презентация PowerPoint</vt:lpstr>
      <vt:lpstr>Презентация PowerPoint</vt:lpstr>
      <vt:lpstr>Экскурсия в первый класс  «Играем в школу»</vt:lpstr>
      <vt:lpstr>Выставка  детских рисунков  «Школа глазами детей подготовительной группы »</vt:lpstr>
      <vt:lpstr>Экскурсия  в  класс информатики</vt:lpstr>
      <vt:lpstr>  Воспитатели развивают  графические  навыки  у детей подготовительной к школе группы </vt:lpstr>
      <vt:lpstr>  Экскурсия  в школьный музей </vt:lpstr>
      <vt:lpstr>  Выпускной бал </vt:lpstr>
      <vt:lpstr> Для детей подготовительной к школе группы ежегодно МКОУ «СОШ п. Алексеевск» организует   воскресную  школу под названием «Страна Всезнаек».  В течение мая  месяца по субботам дети посещают уроки, которые проводят в игровой форме учителями начальных классов.</vt:lpstr>
      <vt:lpstr>Для родителей воспитатели  подготовительной группы  оформляют  наглядную информацию по подготовке детей к школе: в форме папок -передвижек, рекомендаций, проводят  2 групповых родительских собрания с  участием учителей начальных классов.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74</cp:revision>
  <dcterms:created xsi:type="dcterms:W3CDTF">2013-11-19T05:52:05Z</dcterms:created>
  <dcterms:modified xsi:type="dcterms:W3CDTF">2017-11-22T12:19:27Z</dcterms:modified>
</cp:coreProperties>
</file>