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ata17.xml" ContentType="application/vnd.openxmlformats-officedocument.drawingml.diagramData+xml"/>
  <Override PartName="/ppt/diagrams/colors22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ata20.xml" ContentType="application/vnd.openxmlformats-officedocument.drawingml.diagramData+xml"/>
  <Override PartName="/ppt/theme/themeOverride1.xml" ContentType="application/vnd.openxmlformats-officedocument.themeOverrid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24.xml" ContentType="application/vnd.openxmlformats-officedocument.drawingml.diagramLayout+xml"/>
  <Override PartName="/ppt/diagrams/drawing7.xml" ContentType="application/vnd.ms-office.drawingml.diagramDrawing+xml"/>
  <Override PartName="/ppt/diagrams/drawing21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12.xml" ContentType="application/vnd.openxmlformats-officedocument.drawingml.diagramColors+xml"/>
  <Default Extension="png" ContentType="image/png"/>
  <Override PartName="/ppt/notesSlides/notesSlide3.xml" ContentType="application/vnd.openxmlformats-officedocument.presentationml.notesSlide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1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charts/chart4.xml" ContentType="application/vnd.openxmlformats-officedocument.drawingml.chart+xml"/>
  <Override PartName="/ppt/diagrams/drawing11.xml" ContentType="application/vnd.ms-office.drawingml.diagramDrawing+xml"/>
  <Override PartName="/ppt/diagrams/drawing22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ppt/notesSlides/notesSlide4.xml" ContentType="application/vnd.openxmlformats-officedocument.presentationml.notesSlide+xml"/>
  <Override PartName="/ppt/diagrams/layout21.xml" ContentType="application/vnd.openxmlformats-officedocument.drawingml.diagramLayout+xml"/>
  <Override PartName="/ppt/charts/chart2.xml" ContentType="application/vnd.openxmlformats-officedocument.drawingml.char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Override PartName="/ppt/theme/themeOverride3.xml" ContentType="application/vnd.openxmlformats-officedocument.themeOverride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drawing9.xml" ContentType="application/vnd.ms-office.drawingml.diagramDrawing+xml"/>
  <Override PartName="/ppt/diagrams/drawing23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charts/chart5.xml" ContentType="application/vnd.openxmlformats-officedocument.drawingml.chart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layout22.xml" ContentType="application/vnd.openxmlformats-officedocument.drawingml.diagramLayout+xml"/>
  <Override PartName="/ppt/charts/chart1.xml" ContentType="application/vnd.openxmlformats-officedocument.drawingml.chart+xml"/>
  <Override PartName="/ppt/diagrams/colors25.xml" ContentType="application/vnd.openxmlformats-officedocument.drawingml.diagramColors+xml"/>
  <Override PartName="/ppt/diagrams/drawing5.xml" ContentType="application/vnd.ms-office.drawingml.diagramDrawing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drawing1.xml" ContentType="application/vnd.ms-office.drawingml.diagramDrawing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13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drawing20.xml" ContentType="application/vnd.ms-office.drawingml.diagramDrawing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1"/>
  </p:notesMasterIdLst>
  <p:sldIdLst>
    <p:sldId id="256" r:id="rId2"/>
    <p:sldId id="288" r:id="rId3"/>
    <p:sldId id="258" r:id="rId4"/>
    <p:sldId id="271" r:id="rId5"/>
    <p:sldId id="260" r:id="rId6"/>
    <p:sldId id="261" r:id="rId7"/>
    <p:sldId id="262" r:id="rId8"/>
    <p:sldId id="263" r:id="rId9"/>
    <p:sldId id="280" r:id="rId10"/>
    <p:sldId id="281" r:id="rId11"/>
    <p:sldId id="283" r:id="rId12"/>
    <p:sldId id="266" r:id="rId13"/>
    <p:sldId id="268" r:id="rId14"/>
    <p:sldId id="284" r:id="rId15"/>
    <p:sldId id="286" r:id="rId16"/>
    <p:sldId id="269" r:id="rId17"/>
    <p:sldId id="285" r:id="rId18"/>
    <p:sldId id="290" r:id="rId19"/>
    <p:sldId id="29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99"/>
    <a:srgbClr val="FF99FF"/>
    <a:srgbClr val="66F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681" autoAdjust="0"/>
  </p:normalViewPr>
  <p:slideViewPr>
    <p:cSldViewPr>
      <p:cViewPr>
        <p:scale>
          <a:sx n="100" d="100"/>
          <a:sy n="100" d="100"/>
        </p:scale>
        <p:origin x="-504" y="13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Анализ сформированности музыкально - ритмических движений </a:t>
            </a:r>
            <a:r>
              <a:rPr lang="ru-RU" dirty="0" smtClean="0"/>
              <a:t>сентябрь 2015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66FF33"/>
            </a:solidFill>
            <a:ln>
              <a:solidFill>
                <a:srgbClr val="66FF33"/>
              </a:solidFill>
            </a:ln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Ритмично и выразительно двигается в соответствии с характером музыки, ее жанром.</c:v>
                </c:pt>
                <c:pt idx="1">
                  <c:v>Владеет достаточным для своего возраста объемом движений.</c:v>
                </c:pt>
                <c:pt idx="2">
                  <c:v>Самостоятельно реагирует на смену музыкальных фраз, частей.</c:v>
                </c:pt>
                <c:pt idx="3">
                  <c:v>Ориентировка в пространстве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0.47000000000000008</c:v>
                </c:pt>
                <c:pt idx="2">
                  <c:v>0.44000000000000083</c:v>
                </c:pt>
                <c:pt idx="3">
                  <c:v>0.35000000000000031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  <a:ln>
              <a:solidFill>
                <a:srgbClr val="1F497D">
                  <a:lumMod val="60000"/>
                  <a:lumOff val="40000"/>
                </a:srgbClr>
              </a:solidFill>
            </a:ln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Ритмично и выразительно двигается в соответствии с характером музыки, ее жанром.</c:v>
                </c:pt>
                <c:pt idx="1">
                  <c:v>Владеет достаточным для своего возраста объемом движений.</c:v>
                </c:pt>
                <c:pt idx="2">
                  <c:v>Самостоятельно реагирует на смену музыкальных фраз, частей.</c:v>
                </c:pt>
                <c:pt idx="3">
                  <c:v>Ориентировка в пространстве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0.30000000000000032</c:v>
                </c:pt>
                <c:pt idx="1">
                  <c:v>0.30000000000000032</c:v>
                </c:pt>
                <c:pt idx="2">
                  <c:v>0.45</c:v>
                </c:pt>
                <c:pt idx="3">
                  <c:v>0.35000000000000031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Ритмично и выразительно двигается в соответствии с характером музыки, ее жанром.</c:v>
                </c:pt>
                <c:pt idx="1">
                  <c:v>Владеет достаточным для своего возраста объемом движений.</c:v>
                </c:pt>
                <c:pt idx="2">
                  <c:v>Самостоятельно реагирует на смену музыкальных фраз, частей.</c:v>
                </c:pt>
                <c:pt idx="3">
                  <c:v>Ориентировка в пространстве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0.2</c:v>
                </c:pt>
                <c:pt idx="1">
                  <c:v>0.23</c:v>
                </c:pt>
                <c:pt idx="2">
                  <c:v>0.21000000000000021</c:v>
                </c:pt>
                <c:pt idx="3">
                  <c:v>0.30000000000000032</c:v>
                </c:pt>
              </c:numCache>
            </c:numRef>
          </c:val>
        </c:ser>
        <c:dLbls>
          <c:showVal val="1"/>
        </c:dLbls>
        <c:overlap val="-25"/>
        <c:axId val="61270272"/>
        <c:axId val="106180608"/>
      </c:barChart>
      <c:catAx>
        <c:axId val="61270272"/>
        <c:scaling>
          <c:orientation val="minMax"/>
        </c:scaling>
        <c:axPos val="b"/>
        <c:majorTickMark val="none"/>
        <c:tickLblPos val="nextTo"/>
        <c:crossAx val="106180608"/>
        <c:crosses val="autoZero"/>
        <c:auto val="1"/>
        <c:lblAlgn val="ctr"/>
        <c:lblOffset val="100"/>
      </c:catAx>
      <c:valAx>
        <c:axId val="106180608"/>
        <c:scaling>
          <c:orientation val="minMax"/>
        </c:scaling>
        <c:delete val="1"/>
        <c:axPos val="l"/>
        <c:numFmt formatCode="0%" sourceLinked="1"/>
        <c:tickLblPos val="none"/>
        <c:crossAx val="61270272"/>
        <c:crosses val="autoZero"/>
        <c:crossBetween val="between"/>
      </c:valAx>
    </c:plotArea>
    <c:legend>
      <c:legendPos val="t"/>
      <c:layout/>
    </c:legend>
    <c:plotVisOnly val="1"/>
    <c:dispBlanksAs val="gap"/>
  </c:chart>
  <c:spPr>
    <a:ln>
      <a:solidFill>
        <a:srgbClr val="4E67C8"/>
      </a:solidFill>
    </a:ln>
  </c:spPr>
  <c:txPr>
    <a:bodyPr/>
    <a:lstStyle/>
    <a:p>
      <a:pPr>
        <a:defRPr sz="1050">
          <a:solidFill>
            <a:srgbClr val="002060"/>
          </a:solidFill>
        </a:defRPr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/>
              <a:t>Анализ сформированности музыкально - ритмических движений </a:t>
            </a:r>
            <a:r>
              <a:rPr lang="ru-RU" dirty="0" smtClean="0"/>
              <a:t>май 2016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66FF33"/>
            </a:solidFill>
            <a:ln>
              <a:solidFill>
                <a:srgbClr val="66FF33"/>
              </a:solidFill>
            </a:ln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Ритмично и выразительно двигается в соответствии с характером музыки, ее жанром.</c:v>
                </c:pt>
                <c:pt idx="1">
                  <c:v>Владеет достаточным для своего возраста объемом движений.</c:v>
                </c:pt>
                <c:pt idx="2">
                  <c:v>Самостоятельно реагирует на смену музыкальных фраз, частей.</c:v>
                </c:pt>
                <c:pt idx="3">
                  <c:v>Ориентировка в пространстве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</c:v>
                </c:pt>
                <c:pt idx="1">
                  <c:v>0.21000000000000021</c:v>
                </c:pt>
                <c:pt idx="2">
                  <c:v>0.18000000000000024</c:v>
                </c:pt>
                <c:pt idx="3">
                  <c:v>0.1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1F497D">
                <a:lumMod val="60000"/>
                <a:lumOff val="40000"/>
              </a:srgbClr>
            </a:solidFill>
            <a:ln>
              <a:solidFill>
                <a:srgbClr val="1F497D">
                  <a:lumMod val="60000"/>
                  <a:lumOff val="40000"/>
                </a:srgbClr>
              </a:solidFill>
            </a:ln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Ритмично и выразительно двигается в соответствии с характером музыки, ее жанром.</c:v>
                </c:pt>
                <c:pt idx="1">
                  <c:v>Владеет достаточным для своего возраста объемом движений.</c:v>
                </c:pt>
                <c:pt idx="2">
                  <c:v>Самостоятельно реагирует на смену музыкальных фраз, частей.</c:v>
                </c:pt>
                <c:pt idx="3">
                  <c:v>Ориентировка в пространстве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0.30000000000000032</c:v>
                </c:pt>
                <c:pt idx="1">
                  <c:v>0.30000000000000032</c:v>
                </c:pt>
                <c:pt idx="2">
                  <c:v>0.33000000000000107</c:v>
                </c:pt>
                <c:pt idx="3">
                  <c:v>0.45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Ритмично и выразительно двигается в соответствии с характером музыки, ее жанром.</c:v>
                </c:pt>
                <c:pt idx="1">
                  <c:v>Владеет достаточным для своего возраста объемом движений.</c:v>
                </c:pt>
                <c:pt idx="2">
                  <c:v>Самостоятельно реагирует на смену музыкальных фраз, частей.</c:v>
                </c:pt>
                <c:pt idx="3">
                  <c:v>Ориентировка в пространстве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0.5</c:v>
                </c:pt>
                <c:pt idx="1">
                  <c:v>0.49000000000000032</c:v>
                </c:pt>
                <c:pt idx="2">
                  <c:v>0.44</c:v>
                </c:pt>
                <c:pt idx="3">
                  <c:v>0.45</c:v>
                </c:pt>
              </c:numCache>
            </c:numRef>
          </c:val>
        </c:ser>
        <c:dLbls>
          <c:showVal val="1"/>
        </c:dLbls>
        <c:overlap val="-25"/>
        <c:axId val="106167680"/>
        <c:axId val="106222720"/>
      </c:barChart>
      <c:catAx>
        <c:axId val="106167680"/>
        <c:scaling>
          <c:orientation val="minMax"/>
        </c:scaling>
        <c:axPos val="b"/>
        <c:majorTickMark val="none"/>
        <c:tickLblPos val="nextTo"/>
        <c:crossAx val="106222720"/>
        <c:crosses val="autoZero"/>
        <c:auto val="1"/>
        <c:lblAlgn val="ctr"/>
        <c:lblOffset val="100"/>
      </c:catAx>
      <c:valAx>
        <c:axId val="106222720"/>
        <c:scaling>
          <c:orientation val="minMax"/>
        </c:scaling>
        <c:delete val="1"/>
        <c:axPos val="l"/>
        <c:numFmt formatCode="0%" sourceLinked="1"/>
        <c:tickLblPos val="none"/>
        <c:crossAx val="106167680"/>
        <c:crosses val="autoZero"/>
        <c:crossBetween val="between"/>
      </c:valAx>
    </c:plotArea>
    <c:legend>
      <c:legendPos val="t"/>
      <c:layout/>
    </c:legend>
    <c:plotVisOnly val="1"/>
    <c:dispBlanksAs val="gap"/>
  </c:chart>
  <c:spPr>
    <a:ln>
      <a:solidFill>
        <a:srgbClr val="4E67C8"/>
      </a:solidFill>
    </a:ln>
  </c:spPr>
  <c:txPr>
    <a:bodyPr/>
    <a:lstStyle/>
    <a:p>
      <a:pPr>
        <a:defRPr sz="1050">
          <a:solidFill>
            <a:srgbClr val="002060"/>
          </a:solidFill>
        </a:defRPr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Уровень развития танцевального творчества</a:t>
            </a:r>
          </a:p>
          <a:p>
            <a:pPr>
              <a:defRPr/>
            </a:pPr>
            <a:r>
              <a:rPr lang="ru-RU" dirty="0"/>
              <a:t>май </a:t>
            </a:r>
            <a:r>
              <a:rPr lang="ru-RU" dirty="0" smtClean="0"/>
              <a:t>2016 </a:t>
            </a:r>
            <a:r>
              <a:rPr lang="ru-RU" dirty="0"/>
              <a:t>год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Самостоятельно придумывает движения к пляскам</c:v>
                </c:pt>
                <c:pt idx="1">
                  <c:v>Импровизация</c:v>
                </c:pt>
                <c:pt idx="2">
                  <c:v>Инициатива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0.15000000000000024</c:v>
                </c:pt>
                <c:pt idx="1">
                  <c:v>0.17</c:v>
                </c:pt>
                <c:pt idx="2">
                  <c:v>0.1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2060"/>
            </a:solidFill>
          </c:spPr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Самостоятельно придумывает движения к пляскам</c:v>
                </c:pt>
                <c:pt idx="1">
                  <c:v>Импровизация</c:v>
                </c:pt>
                <c:pt idx="2">
                  <c:v>Инициатива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0.30000000000000032</c:v>
                </c:pt>
                <c:pt idx="1">
                  <c:v>0.35000000000000031</c:v>
                </c:pt>
                <c:pt idx="2">
                  <c:v>0.37000000000000038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Самостоятельно придумывает движения к пляскам</c:v>
                </c:pt>
                <c:pt idx="1">
                  <c:v>Импровизация</c:v>
                </c:pt>
                <c:pt idx="2">
                  <c:v>Инициатива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0.48000000000000032</c:v>
                </c:pt>
                <c:pt idx="2">
                  <c:v>0.53</c:v>
                </c:pt>
              </c:numCache>
            </c:numRef>
          </c:val>
        </c:ser>
        <c:dLbls>
          <c:showVal val="1"/>
        </c:dLbls>
        <c:overlap val="-25"/>
        <c:axId val="114270592"/>
        <c:axId val="114272128"/>
      </c:barChart>
      <c:catAx>
        <c:axId val="114270592"/>
        <c:scaling>
          <c:orientation val="minMax"/>
        </c:scaling>
        <c:axPos val="b"/>
        <c:majorTickMark val="none"/>
        <c:tickLblPos val="nextTo"/>
        <c:crossAx val="114272128"/>
        <c:crosses val="autoZero"/>
        <c:auto val="1"/>
        <c:lblAlgn val="ctr"/>
        <c:lblOffset val="100"/>
      </c:catAx>
      <c:valAx>
        <c:axId val="114272128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114270592"/>
        <c:crosses val="autoZero"/>
        <c:crossBetween val="between"/>
      </c:valAx>
    </c:plotArea>
    <c:legend>
      <c:legendPos val="t"/>
      <c:layout/>
    </c:legend>
    <c:plotVisOnly val="1"/>
    <c:dispBlanksAs val="gap"/>
  </c:chart>
  <c:spPr>
    <a:ln>
      <a:solidFill>
        <a:srgbClr val="0070C0"/>
      </a:solidFill>
    </a:ln>
  </c:spPr>
  <c:txPr>
    <a:bodyPr/>
    <a:lstStyle/>
    <a:p>
      <a:pPr>
        <a:defRPr sz="12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Уровень развития танцевального творчества</a:t>
            </a:r>
          </a:p>
          <a:p>
            <a:pPr>
              <a:defRPr/>
            </a:pPr>
            <a:r>
              <a:rPr lang="ru-RU" dirty="0" smtClean="0"/>
              <a:t>сентябрь  2015 </a:t>
            </a:r>
            <a:r>
              <a:rPr lang="ru-RU" dirty="0"/>
              <a:t>год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Самостоятельно придумывает движения к пляскам</c:v>
                </c:pt>
                <c:pt idx="1">
                  <c:v>Импровизация</c:v>
                </c:pt>
                <c:pt idx="2">
                  <c:v>Инициатива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0.35000000000000031</c:v>
                </c:pt>
                <c:pt idx="1">
                  <c:v>0.4</c:v>
                </c:pt>
                <c:pt idx="2">
                  <c:v>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2060"/>
            </a:solidFill>
          </c:spPr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Самостоятельно придумывает движения к пляскам</c:v>
                </c:pt>
                <c:pt idx="1">
                  <c:v>Импровизация</c:v>
                </c:pt>
                <c:pt idx="2">
                  <c:v>Инициатива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0.4</c:v>
                </c:pt>
                <c:pt idx="1">
                  <c:v>0.35000000000000031</c:v>
                </c:pt>
                <c:pt idx="2">
                  <c:v>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Самостоятельно придумывает движения к пляскам</c:v>
                </c:pt>
                <c:pt idx="1">
                  <c:v>Импровизация</c:v>
                </c:pt>
                <c:pt idx="2">
                  <c:v>Инициатива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0.25</c:v>
                </c:pt>
                <c:pt idx="1">
                  <c:v>0.25</c:v>
                </c:pt>
                <c:pt idx="2">
                  <c:v>0.2</c:v>
                </c:pt>
              </c:numCache>
            </c:numRef>
          </c:val>
        </c:ser>
        <c:dLbls>
          <c:showVal val="1"/>
        </c:dLbls>
        <c:overlap val="-25"/>
        <c:axId val="114701824"/>
        <c:axId val="114703360"/>
      </c:barChart>
      <c:catAx>
        <c:axId val="114701824"/>
        <c:scaling>
          <c:orientation val="minMax"/>
        </c:scaling>
        <c:axPos val="b"/>
        <c:majorTickMark val="none"/>
        <c:tickLblPos val="nextTo"/>
        <c:crossAx val="114703360"/>
        <c:crosses val="autoZero"/>
        <c:auto val="1"/>
        <c:lblAlgn val="ctr"/>
        <c:lblOffset val="100"/>
      </c:catAx>
      <c:valAx>
        <c:axId val="114703360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114701824"/>
        <c:crosses val="autoZero"/>
        <c:crossBetween val="between"/>
      </c:valAx>
    </c:plotArea>
    <c:legend>
      <c:legendPos val="t"/>
      <c:layout/>
    </c:legend>
    <c:plotVisOnly val="1"/>
    <c:dispBlanksAs val="gap"/>
  </c:chart>
  <c:spPr>
    <a:ln>
      <a:solidFill>
        <a:srgbClr val="0070C0"/>
      </a:solidFill>
    </a:ln>
  </c:spPr>
  <c:txPr>
    <a:bodyPr/>
    <a:lstStyle/>
    <a:p>
      <a:pPr>
        <a:defRPr sz="12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Предпочтение  видов музыкальной деятельности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Предпочтение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dPt>
          <c:dPt>
            <c:idx val="2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dPt>
          <c:dPt>
            <c:idx val="3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dPt>
          <c:cat>
            <c:strRef>
              <c:f>Лист1!$A$2:$A$5</c:f>
              <c:strCache>
                <c:ptCount val="4"/>
                <c:pt idx="0">
                  <c:v>Пение</c:v>
                </c:pt>
                <c:pt idx="1">
                  <c:v>Слушание </c:v>
                </c:pt>
                <c:pt idx="2">
                  <c:v>Музыкально-ритмические движения</c:v>
                </c:pt>
                <c:pt idx="3">
                  <c:v>Игра на детских - музыкальных инструментах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0.45</c:v>
                </c:pt>
                <c:pt idx="2">
                  <c:v>0.70000000000000062</c:v>
                </c:pt>
                <c:pt idx="3">
                  <c:v>0.4</c:v>
                </c:pt>
              </c:numCache>
            </c:numRef>
          </c:val>
        </c:ser>
        <c:axId val="114990464"/>
        <c:axId val="114992256"/>
      </c:barChart>
      <c:catAx>
        <c:axId val="114990464"/>
        <c:scaling>
          <c:orientation val="minMax"/>
        </c:scaling>
        <c:axPos val="b"/>
        <c:majorTickMark val="none"/>
        <c:tickLblPos val="nextTo"/>
        <c:crossAx val="114992256"/>
        <c:crosses val="autoZero"/>
        <c:auto val="1"/>
        <c:lblAlgn val="ctr"/>
        <c:lblOffset val="100"/>
      </c:catAx>
      <c:valAx>
        <c:axId val="114992256"/>
        <c:scaling>
          <c:orientation val="minMax"/>
        </c:scaling>
        <c:axPos val="l"/>
        <c:majorGridlines/>
        <c:numFmt formatCode="0%" sourceLinked="1"/>
        <c:majorTickMark val="none"/>
        <c:tickLblPos val="nextTo"/>
        <c:crossAx val="11499046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txPr>
    <a:bodyPr/>
    <a:lstStyle/>
    <a:p>
      <a:pPr>
        <a:defRPr sz="1200">
          <a:solidFill>
            <a:srgbClr val="002060"/>
          </a:solidFill>
        </a:defRPr>
      </a:pPr>
      <a:endParaRPr lang="ru-RU"/>
    </a:p>
  </c:txPr>
  <c:externalData r:id="rId2"/>
</c:chartSpace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hyperlink" Target="&#1043;&#1080;&#1087;&#1077;&#1088;&#1089;&#1089;&#1099;&#1083;&#1082;&#1072;%20&#1088;&#1077;&#1087;&#1077;&#1088;&#1090;&#1091;&#1072;&#1088;%20.docx" TargetMode="External"/><Relationship Id="rId2" Type="http://schemas.openxmlformats.org/officeDocument/2006/relationships/hyperlink" Target="&#1043;&#1080;&#1087;&#1077;&#1088;&#1089;&#1089;&#1099;&#1083;&#1082;&#1072;%20&#1087;&#1088;&#1077;&#1076;&#1084;&#1077;&#1090;&#1085;&#1086;%20-%20&#1088;&#1072;&#1079;&#1074;&#1080;&#1074;&#1072;&#1102;&#1097;&#1072;&#1103;%20&#1089;&#1088;&#1077;&#1076;&#1072;.pptx" TargetMode="External"/><Relationship Id="rId1" Type="http://schemas.openxmlformats.org/officeDocument/2006/relationships/hyperlink" Target="&#1043;&#1080;&#1087;&#1077;&#1088;&#1089;&#1089;&#1099;&#1083;&#1082;&#1072;%20&#1092;&#1086;&#1088;&#1084;&#1099;%20&#1088;&#1072;&#1073;&#1086;&#1090;&#1099;%20&#1089;%20&#1076;&#1077;&#1090;&#1100;&#1084;&#1080;.pptx" TargetMode="External"/><Relationship Id="rId4" Type="http://schemas.openxmlformats.org/officeDocument/2006/relationships/hyperlink" Target="&#1043;&#1080;&#1087;&#1077;&#1088;&#1089;&#1089;&#1099;&#1083;&#1082;&#1072;%20&#1074;&#1079;&#1072;&#1080;&#1084;&#1086;&#1076;&#1077;&#1081;&#1089;&#1090;&#1074;&#1080;&#1077;%20&#1089;%20&#1088;&#1086;&#1076;&#1080;&#1090;&#1077;&#1083;&#1103;&#1084;&#1080;.pptx" TargetMode="External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hyperlink" Target="&#1043;&#1080;&#1087;&#1077;&#1088;&#1089;&#1089;&#1099;&#1083;&#1082;&#1072;%20&#1088;&#1077;&#1087;&#1077;&#1088;&#1090;&#1091;&#1072;&#1088;%20.docx" TargetMode="External"/><Relationship Id="rId2" Type="http://schemas.openxmlformats.org/officeDocument/2006/relationships/hyperlink" Target="&#1043;&#1080;&#1087;&#1077;&#1088;&#1089;&#1089;&#1099;&#1083;&#1082;&#1072;%20&#1087;&#1088;&#1077;&#1076;&#1084;&#1077;&#1090;&#1085;&#1086;%20-%20&#1088;&#1072;&#1079;&#1074;&#1080;&#1074;&#1072;&#1102;&#1097;&#1072;&#1103;%20&#1089;&#1088;&#1077;&#1076;&#1072;.pptx" TargetMode="External"/><Relationship Id="rId1" Type="http://schemas.openxmlformats.org/officeDocument/2006/relationships/hyperlink" Target="&#1043;&#1080;&#1087;&#1077;&#1088;&#1089;&#1089;&#1099;&#1083;&#1082;&#1072;%20&#1092;&#1086;&#1088;&#1084;&#1099;%20&#1088;&#1072;&#1073;&#1086;&#1090;&#1099;%20&#1089;%20&#1076;&#1077;&#1090;&#1100;&#1084;&#1080;.pptx" TargetMode="External"/><Relationship Id="rId4" Type="http://schemas.openxmlformats.org/officeDocument/2006/relationships/hyperlink" Target="&#1043;&#1080;&#1087;&#1077;&#1088;&#1089;&#1089;&#1099;&#1083;&#1082;&#1072;%20&#1074;&#1079;&#1072;&#1080;&#1084;&#1086;&#1076;&#1077;&#1081;&#1089;&#1090;&#1074;&#1080;&#1077;%20&#1089;%20&#1088;&#1086;&#1076;&#1080;&#1090;&#1077;&#1083;&#1103;&#1084;&#1080;.ppt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latin typeface="Cambria" pitchFamily="18" charset="0"/>
            </a:rPr>
            <a:t>Визитная карточка</a:t>
          </a:r>
        </a:p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/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BE0D6BA1-D2DC-47D1-921B-149CF5C9E411}" type="presOf" srcId="{0A63927F-E924-4F8D-8016-9C2F58C21124}" destId="{D0E65D3E-C147-461B-A410-E42E0AF535E1}" srcOrd="1" destOrd="0" presId="urn:microsoft.com/office/officeart/2005/8/layout/list1"/>
    <dgm:cxn modelId="{F6676340-D304-416B-BCFF-2D98996A902C}" type="presOf" srcId="{0A63927F-E924-4F8D-8016-9C2F58C21124}" destId="{954A525D-F630-4852-BF7F-618A00CEACB9}" srcOrd="0" destOrd="0" presId="urn:microsoft.com/office/officeart/2005/8/layout/list1"/>
    <dgm:cxn modelId="{E6A59182-0D65-4EEB-AD2A-D52A23BE39D6}" type="presOf" srcId="{AFBA66E9-1A1B-4845-971D-2DD0FC92424E}" destId="{0990B9DF-F9CF-476A-8A60-985501D3204D}" srcOrd="0" destOrd="0" presId="urn:microsoft.com/office/officeart/2005/8/layout/list1"/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D8516155-6F88-41C1-A725-8644D634321B}" type="presParOf" srcId="{0990B9DF-F9CF-476A-8A60-985501D3204D}" destId="{03C39953-4F6D-48FC-9FD4-D4C2D0E39B73}" srcOrd="0" destOrd="0" presId="urn:microsoft.com/office/officeart/2005/8/layout/list1"/>
    <dgm:cxn modelId="{212BB503-917D-4614-BCD5-D68FB587A773}" type="presParOf" srcId="{03C39953-4F6D-48FC-9FD4-D4C2D0E39B73}" destId="{954A525D-F630-4852-BF7F-618A00CEACB9}" srcOrd="0" destOrd="0" presId="urn:microsoft.com/office/officeart/2005/8/layout/list1"/>
    <dgm:cxn modelId="{E4665B0F-FD3A-48CC-B826-66A88AAA0C8E}" type="presParOf" srcId="{03C39953-4F6D-48FC-9FD4-D4C2D0E39B73}" destId="{D0E65D3E-C147-461B-A410-E42E0AF535E1}" srcOrd="1" destOrd="0" presId="urn:microsoft.com/office/officeart/2005/8/layout/list1"/>
    <dgm:cxn modelId="{894D0D00-D356-418A-B2FA-50FDC4851AE1}" type="presParOf" srcId="{0990B9DF-F9CF-476A-8A60-985501D3204D}" destId="{5ECA3623-218C-48A7-B2C1-96E64D0958E5}" srcOrd="1" destOrd="0" presId="urn:microsoft.com/office/officeart/2005/8/layout/list1"/>
    <dgm:cxn modelId="{2678292C-88F0-4304-9FA0-C2BB50031183}" type="presParOf" srcId="{0990B9DF-F9CF-476A-8A60-985501D3204D}" destId="{4EDD8D00-2A29-4419-B3CF-907811727AB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827225B-A621-45D8-A8FA-A73034872418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6B4F118-8BAF-4EFD-B926-BF20A5C5CFF6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Развивать способность «видеть» музыку, передавая в движении её характер, образ, тончайшие </a:t>
          </a:r>
          <a:r>
            <a:rPr lang="ru-RU" sz="1800" dirty="0" smtClean="0">
              <a:solidFill>
                <a:srgbClr val="002060"/>
              </a:solidFill>
            </a:rPr>
            <a:t>нюансы</a:t>
          </a:r>
          <a:r>
            <a:rPr lang="ru-RU" sz="1800" dirty="0" smtClean="0">
              <a:solidFill>
                <a:srgbClr val="002060"/>
              </a:solidFill>
            </a:rPr>
            <a:t>.</a:t>
          </a:r>
          <a:endParaRPr lang="ru-RU" sz="1800" dirty="0">
            <a:solidFill>
              <a:srgbClr val="002060"/>
            </a:solidFill>
          </a:endParaRPr>
        </a:p>
      </dgm:t>
    </dgm:pt>
    <dgm:pt modelId="{C0DA8747-F2B6-484D-A2BA-35AC76236C4E}" type="parTrans" cxnId="{85194247-24EF-49B6-AD1A-E5DA2F3A4688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12D468D9-CCA4-4F9A-919F-922320DE136A}" type="sibTrans" cxnId="{85194247-24EF-49B6-AD1A-E5DA2F3A4688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CCB28712-C36D-4B6C-B414-23B37E541CE4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Совершенствовать свободу, пластику танцевальных движений.</a:t>
          </a:r>
          <a:endParaRPr lang="ru-RU" sz="1800" dirty="0">
            <a:solidFill>
              <a:srgbClr val="002060"/>
            </a:solidFill>
          </a:endParaRPr>
        </a:p>
      </dgm:t>
    </dgm:pt>
    <dgm:pt modelId="{39BDC4EF-0B92-4ACD-8D97-2CA294A9D4F1}" type="parTrans" cxnId="{80C7A82B-6E49-4D65-BDE5-CBF7C95CBE2E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2FA0F50F-7D76-4378-B41F-DD15BB6FBDCA}" type="sibTrans" cxnId="{80C7A82B-6E49-4D65-BDE5-CBF7C95CBE2E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BE6ACA2F-93AF-46FB-A9D5-A6B53EAA7034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Развивать умение  детей творчески осмысливать образное содержание, воплощаемое ими в танце, через освоение ими языка выразительных движений  который используется в танце для образного исполнения.</a:t>
          </a:r>
          <a:endParaRPr lang="ru-RU" sz="1800" dirty="0">
            <a:solidFill>
              <a:srgbClr val="002060"/>
            </a:solidFill>
          </a:endParaRPr>
        </a:p>
      </dgm:t>
    </dgm:pt>
    <dgm:pt modelId="{25275AFF-C48D-4722-A87C-2E9DE9947AA4}" type="parTrans" cxnId="{565504A2-F4EC-4CC2-9365-F3F92C40D8EC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7E417EB2-32C8-4B4D-A2DB-43295A3799AC}" type="sibTrans" cxnId="{565504A2-F4EC-4CC2-9365-F3F92C40D8EC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BD934E57-5395-47F2-AF22-5098F27D6315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Способствовать развитию творческого потенциала каждого ребенка, составление «своей» пляски на основе комбинирования различных элементов физкультурных упражнений, танцевальных и сюжетно-образных движений.</a:t>
          </a:r>
          <a:endParaRPr lang="ru-RU" sz="1800" dirty="0">
            <a:solidFill>
              <a:srgbClr val="002060"/>
            </a:solidFill>
          </a:endParaRPr>
        </a:p>
      </dgm:t>
    </dgm:pt>
    <dgm:pt modelId="{B32ABED7-AD68-4C62-B386-718BD857408C}" type="parTrans" cxnId="{E8C6B852-8E65-4A9D-A9EE-C83E86B809EC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85164B2B-207C-4893-B517-8FCFCFBDABCB}" type="sibTrans" cxnId="{E8C6B852-8E65-4A9D-A9EE-C83E86B809EC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0C5BEF37-54D8-49D1-B48F-52BBF18A2519}" type="pres">
      <dgm:prSet presAssocID="{6827225B-A621-45D8-A8FA-A7303487241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E23D8B-1F82-4CA2-B317-2DC2BF3799B8}" type="pres">
      <dgm:prSet presAssocID="{C6B4F118-8BAF-4EFD-B926-BF20A5C5CFF6}" presName="parentLin" presStyleCnt="0"/>
      <dgm:spPr/>
    </dgm:pt>
    <dgm:pt modelId="{C9F3F86F-BA3B-4C8C-971A-A07860A241A0}" type="pres">
      <dgm:prSet presAssocID="{C6B4F118-8BAF-4EFD-B926-BF20A5C5CFF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B5FF029-415A-465E-B451-AFDB7B2D3F9C}" type="pres">
      <dgm:prSet presAssocID="{C6B4F118-8BAF-4EFD-B926-BF20A5C5CFF6}" presName="parentText" presStyleLbl="node1" presStyleIdx="0" presStyleCnt="4" custScaleX="13541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024C6E-5F4D-426B-89F7-4F773A466FE0}" type="pres">
      <dgm:prSet presAssocID="{C6B4F118-8BAF-4EFD-B926-BF20A5C5CFF6}" presName="negativeSpace" presStyleCnt="0"/>
      <dgm:spPr/>
    </dgm:pt>
    <dgm:pt modelId="{AE024E41-AC3F-4802-872E-0B13D329704E}" type="pres">
      <dgm:prSet presAssocID="{C6B4F118-8BAF-4EFD-B926-BF20A5C5CFF6}" presName="childText" presStyleLbl="conFgAcc1" presStyleIdx="0" presStyleCnt="4">
        <dgm:presLayoutVars>
          <dgm:bulletEnabled val="1"/>
        </dgm:presLayoutVars>
      </dgm:prSet>
      <dgm:spPr/>
    </dgm:pt>
    <dgm:pt modelId="{7F62FA1B-0D61-4FBB-B804-330CCA541B9C}" type="pres">
      <dgm:prSet presAssocID="{12D468D9-CCA4-4F9A-919F-922320DE136A}" presName="spaceBetweenRectangles" presStyleCnt="0"/>
      <dgm:spPr/>
    </dgm:pt>
    <dgm:pt modelId="{E769478A-FD10-499B-9DEC-BE0AFE9A5BE1}" type="pres">
      <dgm:prSet presAssocID="{CCB28712-C36D-4B6C-B414-23B37E541CE4}" presName="parentLin" presStyleCnt="0"/>
      <dgm:spPr/>
    </dgm:pt>
    <dgm:pt modelId="{4BEAFAEA-8170-4D3B-B2B9-76C2EE9D23F2}" type="pres">
      <dgm:prSet presAssocID="{CCB28712-C36D-4B6C-B414-23B37E541CE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D907F4D-F2DD-4A3D-9435-DBFBDD1BE530}" type="pres">
      <dgm:prSet presAssocID="{CCB28712-C36D-4B6C-B414-23B37E541CE4}" presName="parentText" presStyleLbl="node1" presStyleIdx="1" presStyleCnt="4" custScaleX="1387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623A5-89E0-4454-85E3-0A4CC760C31E}" type="pres">
      <dgm:prSet presAssocID="{CCB28712-C36D-4B6C-B414-23B37E541CE4}" presName="negativeSpace" presStyleCnt="0"/>
      <dgm:spPr/>
    </dgm:pt>
    <dgm:pt modelId="{1D6D6437-1595-4E45-A21E-7F65271E15EA}" type="pres">
      <dgm:prSet presAssocID="{CCB28712-C36D-4B6C-B414-23B37E541CE4}" presName="childText" presStyleLbl="conFgAcc1" presStyleIdx="1" presStyleCnt="4">
        <dgm:presLayoutVars>
          <dgm:bulletEnabled val="1"/>
        </dgm:presLayoutVars>
      </dgm:prSet>
      <dgm:spPr/>
    </dgm:pt>
    <dgm:pt modelId="{01DC81F3-76A3-4A6D-B8A7-8D8E74DC829A}" type="pres">
      <dgm:prSet presAssocID="{2FA0F50F-7D76-4378-B41F-DD15BB6FBDCA}" presName="spaceBetweenRectangles" presStyleCnt="0"/>
      <dgm:spPr/>
    </dgm:pt>
    <dgm:pt modelId="{1FA539E7-77C8-49FF-993E-02442F6C39BF}" type="pres">
      <dgm:prSet presAssocID="{BE6ACA2F-93AF-46FB-A9D5-A6B53EAA7034}" presName="parentLin" presStyleCnt="0"/>
      <dgm:spPr/>
    </dgm:pt>
    <dgm:pt modelId="{47A03891-D5E0-4CD6-9A2C-D0B0CB5E77EA}" type="pres">
      <dgm:prSet presAssocID="{BE6ACA2F-93AF-46FB-A9D5-A6B53EAA703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E09C2099-E80B-4FA6-B3D7-22AC2A5909B6}" type="pres">
      <dgm:prSet presAssocID="{BE6ACA2F-93AF-46FB-A9D5-A6B53EAA7034}" presName="parentText" presStyleLbl="node1" presStyleIdx="2" presStyleCnt="4" custScaleX="1349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45A59-6122-4184-84D5-AF1E0EF63A49}" type="pres">
      <dgm:prSet presAssocID="{BE6ACA2F-93AF-46FB-A9D5-A6B53EAA7034}" presName="negativeSpace" presStyleCnt="0"/>
      <dgm:spPr/>
    </dgm:pt>
    <dgm:pt modelId="{63381311-780D-4C2F-8D68-2C9DDFD77514}" type="pres">
      <dgm:prSet presAssocID="{BE6ACA2F-93AF-46FB-A9D5-A6B53EAA7034}" presName="childText" presStyleLbl="conFgAcc1" presStyleIdx="2" presStyleCnt="4">
        <dgm:presLayoutVars>
          <dgm:bulletEnabled val="1"/>
        </dgm:presLayoutVars>
      </dgm:prSet>
      <dgm:spPr/>
    </dgm:pt>
    <dgm:pt modelId="{76EBD0C0-2360-4A6D-94E3-366D7CF3180C}" type="pres">
      <dgm:prSet presAssocID="{7E417EB2-32C8-4B4D-A2DB-43295A3799AC}" presName="spaceBetweenRectangles" presStyleCnt="0"/>
      <dgm:spPr/>
    </dgm:pt>
    <dgm:pt modelId="{53D38D36-2FB5-4047-9116-817557F3A69F}" type="pres">
      <dgm:prSet presAssocID="{BD934E57-5395-47F2-AF22-5098F27D6315}" presName="parentLin" presStyleCnt="0"/>
      <dgm:spPr/>
    </dgm:pt>
    <dgm:pt modelId="{B12D68B9-AED6-4875-BC2E-75E582405D42}" type="pres">
      <dgm:prSet presAssocID="{BD934E57-5395-47F2-AF22-5098F27D6315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E2941F8D-E04A-4DEF-B1E0-A6022EB895F0}" type="pres">
      <dgm:prSet presAssocID="{BD934E57-5395-47F2-AF22-5098F27D6315}" presName="parentText" presStyleLbl="node1" presStyleIdx="3" presStyleCnt="4" custScaleX="134995" custScaleY="109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4072E-7FF9-4BD6-A523-41E130DE7D34}" type="pres">
      <dgm:prSet presAssocID="{BD934E57-5395-47F2-AF22-5098F27D6315}" presName="negativeSpace" presStyleCnt="0"/>
      <dgm:spPr/>
    </dgm:pt>
    <dgm:pt modelId="{A2EDC69A-DBDC-41E0-880F-8FC5A4BB7614}" type="pres">
      <dgm:prSet presAssocID="{BD934E57-5395-47F2-AF22-5098F27D631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3817DC4-80F5-4341-AF12-B6078B93323B}" type="presOf" srcId="{CCB28712-C36D-4B6C-B414-23B37E541CE4}" destId="{4D907F4D-F2DD-4A3D-9435-DBFBDD1BE530}" srcOrd="1" destOrd="0" presId="urn:microsoft.com/office/officeart/2005/8/layout/list1"/>
    <dgm:cxn modelId="{B0584AEC-5837-4E08-9C00-3AB059654504}" type="presOf" srcId="{C6B4F118-8BAF-4EFD-B926-BF20A5C5CFF6}" destId="{DB5FF029-415A-465E-B451-AFDB7B2D3F9C}" srcOrd="1" destOrd="0" presId="urn:microsoft.com/office/officeart/2005/8/layout/list1"/>
    <dgm:cxn modelId="{93ED55CD-927F-4DD1-B6C6-367D019A1325}" type="presOf" srcId="{BE6ACA2F-93AF-46FB-A9D5-A6B53EAA7034}" destId="{E09C2099-E80B-4FA6-B3D7-22AC2A5909B6}" srcOrd="1" destOrd="0" presId="urn:microsoft.com/office/officeart/2005/8/layout/list1"/>
    <dgm:cxn modelId="{B4EE432E-0F75-4C73-9F7B-84F91BFDC014}" type="presOf" srcId="{BE6ACA2F-93AF-46FB-A9D5-A6B53EAA7034}" destId="{47A03891-D5E0-4CD6-9A2C-D0B0CB5E77EA}" srcOrd="0" destOrd="0" presId="urn:microsoft.com/office/officeart/2005/8/layout/list1"/>
    <dgm:cxn modelId="{A6430858-E534-4A82-9379-18745F4A629A}" type="presOf" srcId="{6827225B-A621-45D8-A8FA-A73034872418}" destId="{0C5BEF37-54D8-49D1-B48F-52BBF18A2519}" srcOrd="0" destOrd="0" presId="urn:microsoft.com/office/officeart/2005/8/layout/list1"/>
    <dgm:cxn modelId="{E8C6B852-8E65-4A9D-A9EE-C83E86B809EC}" srcId="{6827225B-A621-45D8-A8FA-A73034872418}" destId="{BD934E57-5395-47F2-AF22-5098F27D6315}" srcOrd="3" destOrd="0" parTransId="{B32ABED7-AD68-4C62-B386-718BD857408C}" sibTransId="{85164B2B-207C-4893-B517-8FCFCFBDABCB}"/>
    <dgm:cxn modelId="{80C7A82B-6E49-4D65-BDE5-CBF7C95CBE2E}" srcId="{6827225B-A621-45D8-A8FA-A73034872418}" destId="{CCB28712-C36D-4B6C-B414-23B37E541CE4}" srcOrd="1" destOrd="0" parTransId="{39BDC4EF-0B92-4ACD-8D97-2CA294A9D4F1}" sibTransId="{2FA0F50F-7D76-4378-B41F-DD15BB6FBDCA}"/>
    <dgm:cxn modelId="{5FAAB165-B151-4CF6-8AC5-B27F29030DFD}" type="presOf" srcId="{BD934E57-5395-47F2-AF22-5098F27D6315}" destId="{E2941F8D-E04A-4DEF-B1E0-A6022EB895F0}" srcOrd="1" destOrd="0" presId="urn:microsoft.com/office/officeart/2005/8/layout/list1"/>
    <dgm:cxn modelId="{9534D7D5-51A0-4359-B601-765DB7E69B00}" type="presOf" srcId="{BD934E57-5395-47F2-AF22-5098F27D6315}" destId="{B12D68B9-AED6-4875-BC2E-75E582405D42}" srcOrd="0" destOrd="0" presId="urn:microsoft.com/office/officeart/2005/8/layout/list1"/>
    <dgm:cxn modelId="{85194247-24EF-49B6-AD1A-E5DA2F3A4688}" srcId="{6827225B-A621-45D8-A8FA-A73034872418}" destId="{C6B4F118-8BAF-4EFD-B926-BF20A5C5CFF6}" srcOrd="0" destOrd="0" parTransId="{C0DA8747-F2B6-484D-A2BA-35AC76236C4E}" sibTransId="{12D468D9-CCA4-4F9A-919F-922320DE136A}"/>
    <dgm:cxn modelId="{565504A2-F4EC-4CC2-9365-F3F92C40D8EC}" srcId="{6827225B-A621-45D8-A8FA-A73034872418}" destId="{BE6ACA2F-93AF-46FB-A9D5-A6B53EAA7034}" srcOrd="2" destOrd="0" parTransId="{25275AFF-C48D-4722-A87C-2E9DE9947AA4}" sibTransId="{7E417EB2-32C8-4B4D-A2DB-43295A3799AC}"/>
    <dgm:cxn modelId="{D793BA80-3990-4FD3-A8E2-0DCE664209A0}" type="presOf" srcId="{CCB28712-C36D-4B6C-B414-23B37E541CE4}" destId="{4BEAFAEA-8170-4D3B-B2B9-76C2EE9D23F2}" srcOrd="0" destOrd="0" presId="urn:microsoft.com/office/officeart/2005/8/layout/list1"/>
    <dgm:cxn modelId="{973C7DFF-97B8-4B24-82D5-D57A68D3DEEC}" type="presOf" srcId="{C6B4F118-8BAF-4EFD-B926-BF20A5C5CFF6}" destId="{C9F3F86F-BA3B-4C8C-971A-A07860A241A0}" srcOrd="0" destOrd="0" presId="urn:microsoft.com/office/officeart/2005/8/layout/list1"/>
    <dgm:cxn modelId="{0901199A-F850-4810-B6E2-0FBEFC775513}" type="presParOf" srcId="{0C5BEF37-54D8-49D1-B48F-52BBF18A2519}" destId="{D5E23D8B-1F82-4CA2-B317-2DC2BF3799B8}" srcOrd="0" destOrd="0" presId="urn:microsoft.com/office/officeart/2005/8/layout/list1"/>
    <dgm:cxn modelId="{DA341F80-2E67-4C66-ABFC-F87E726F2029}" type="presParOf" srcId="{D5E23D8B-1F82-4CA2-B317-2DC2BF3799B8}" destId="{C9F3F86F-BA3B-4C8C-971A-A07860A241A0}" srcOrd="0" destOrd="0" presId="urn:microsoft.com/office/officeart/2005/8/layout/list1"/>
    <dgm:cxn modelId="{CE5AA240-10CA-4928-86F2-E362E7B3DA11}" type="presParOf" srcId="{D5E23D8B-1F82-4CA2-B317-2DC2BF3799B8}" destId="{DB5FF029-415A-465E-B451-AFDB7B2D3F9C}" srcOrd="1" destOrd="0" presId="urn:microsoft.com/office/officeart/2005/8/layout/list1"/>
    <dgm:cxn modelId="{EE6C852E-C69B-48DD-AFD2-4A6C152C6546}" type="presParOf" srcId="{0C5BEF37-54D8-49D1-B48F-52BBF18A2519}" destId="{4B024C6E-5F4D-426B-89F7-4F773A466FE0}" srcOrd="1" destOrd="0" presId="urn:microsoft.com/office/officeart/2005/8/layout/list1"/>
    <dgm:cxn modelId="{2E4A74CD-0A99-498F-8AA8-81E9545CC36F}" type="presParOf" srcId="{0C5BEF37-54D8-49D1-B48F-52BBF18A2519}" destId="{AE024E41-AC3F-4802-872E-0B13D329704E}" srcOrd="2" destOrd="0" presId="urn:microsoft.com/office/officeart/2005/8/layout/list1"/>
    <dgm:cxn modelId="{9F522662-E312-4E3F-89DD-5BD2668BA27A}" type="presParOf" srcId="{0C5BEF37-54D8-49D1-B48F-52BBF18A2519}" destId="{7F62FA1B-0D61-4FBB-B804-330CCA541B9C}" srcOrd="3" destOrd="0" presId="urn:microsoft.com/office/officeart/2005/8/layout/list1"/>
    <dgm:cxn modelId="{AA7415E0-A0B9-4D0E-97EE-E1A1DB4A6C58}" type="presParOf" srcId="{0C5BEF37-54D8-49D1-B48F-52BBF18A2519}" destId="{E769478A-FD10-499B-9DEC-BE0AFE9A5BE1}" srcOrd="4" destOrd="0" presId="urn:microsoft.com/office/officeart/2005/8/layout/list1"/>
    <dgm:cxn modelId="{08F8FDD1-48C0-4025-8E60-468B731269C3}" type="presParOf" srcId="{E769478A-FD10-499B-9DEC-BE0AFE9A5BE1}" destId="{4BEAFAEA-8170-4D3B-B2B9-76C2EE9D23F2}" srcOrd="0" destOrd="0" presId="urn:microsoft.com/office/officeart/2005/8/layout/list1"/>
    <dgm:cxn modelId="{73358D89-8E57-43FD-B0EF-98896DFC4229}" type="presParOf" srcId="{E769478A-FD10-499B-9DEC-BE0AFE9A5BE1}" destId="{4D907F4D-F2DD-4A3D-9435-DBFBDD1BE530}" srcOrd="1" destOrd="0" presId="urn:microsoft.com/office/officeart/2005/8/layout/list1"/>
    <dgm:cxn modelId="{4AC3DCF4-07BC-42E7-9B98-F7047794708C}" type="presParOf" srcId="{0C5BEF37-54D8-49D1-B48F-52BBF18A2519}" destId="{6D1623A5-89E0-4454-85E3-0A4CC760C31E}" srcOrd="5" destOrd="0" presId="urn:microsoft.com/office/officeart/2005/8/layout/list1"/>
    <dgm:cxn modelId="{4CEC35E4-1E09-43AA-A9CB-C17665EBA8C3}" type="presParOf" srcId="{0C5BEF37-54D8-49D1-B48F-52BBF18A2519}" destId="{1D6D6437-1595-4E45-A21E-7F65271E15EA}" srcOrd="6" destOrd="0" presId="urn:microsoft.com/office/officeart/2005/8/layout/list1"/>
    <dgm:cxn modelId="{A77EE7C3-9026-4F8B-8C8D-9E1A1898AA6D}" type="presParOf" srcId="{0C5BEF37-54D8-49D1-B48F-52BBF18A2519}" destId="{01DC81F3-76A3-4A6D-B8A7-8D8E74DC829A}" srcOrd="7" destOrd="0" presId="urn:microsoft.com/office/officeart/2005/8/layout/list1"/>
    <dgm:cxn modelId="{775E5700-34E1-4F90-B42F-1FCFA96FF930}" type="presParOf" srcId="{0C5BEF37-54D8-49D1-B48F-52BBF18A2519}" destId="{1FA539E7-77C8-49FF-993E-02442F6C39BF}" srcOrd="8" destOrd="0" presId="urn:microsoft.com/office/officeart/2005/8/layout/list1"/>
    <dgm:cxn modelId="{957E2B8A-3D59-4569-8528-056CC95E7F0C}" type="presParOf" srcId="{1FA539E7-77C8-49FF-993E-02442F6C39BF}" destId="{47A03891-D5E0-4CD6-9A2C-D0B0CB5E77EA}" srcOrd="0" destOrd="0" presId="urn:microsoft.com/office/officeart/2005/8/layout/list1"/>
    <dgm:cxn modelId="{F76C0956-7D48-4BFF-A766-F76FD455DAC4}" type="presParOf" srcId="{1FA539E7-77C8-49FF-993E-02442F6C39BF}" destId="{E09C2099-E80B-4FA6-B3D7-22AC2A5909B6}" srcOrd="1" destOrd="0" presId="urn:microsoft.com/office/officeart/2005/8/layout/list1"/>
    <dgm:cxn modelId="{A7438695-2A6A-408F-9D53-14936B65D342}" type="presParOf" srcId="{0C5BEF37-54D8-49D1-B48F-52BBF18A2519}" destId="{F8645A59-6122-4184-84D5-AF1E0EF63A49}" srcOrd="9" destOrd="0" presId="urn:microsoft.com/office/officeart/2005/8/layout/list1"/>
    <dgm:cxn modelId="{1C63A0CE-C00E-48D7-B3D6-2735A24882AF}" type="presParOf" srcId="{0C5BEF37-54D8-49D1-B48F-52BBF18A2519}" destId="{63381311-780D-4C2F-8D68-2C9DDFD77514}" srcOrd="10" destOrd="0" presId="urn:microsoft.com/office/officeart/2005/8/layout/list1"/>
    <dgm:cxn modelId="{68C1BBF7-7FB2-4609-AD67-8731818AF2FD}" type="presParOf" srcId="{0C5BEF37-54D8-49D1-B48F-52BBF18A2519}" destId="{76EBD0C0-2360-4A6D-94E3-366D7CF3180C}" srcOrd="11" destOrd="0" presId="urn:microsoft.com/office/officeart/2005/8/layout/list1"/>
    <dgm:cxn modelId="{01898CF0-F0DC-425D-9A2A-5F7EF2B7DE89}" type="presParOf" srcId="{0C5BEF37-54D8-49D1-B48F-52BBF18A2519}" destId="{53D38D36-2FB5-4047-9116-817557F3A69F}" srcOrd="12" destOrd="0" presId="urn:microsoft.com/office/officeart/2005/8/layout/list1"/>
    <dgm:cxn modelId="{C54C1F4D-9A28-487D-A79B-662066DB4C52}" type="presParOf" srcId="{53D38D36-2FB5-4047-9116-817557F3A69F}" destId="{B12D68B9-AED6-4875-BC2E-75E582405D42}" srcOrd="0" destOrd="0" presId="urn:microsoft.com/office/officeart/2005/8/layout/list1"/>
    <dgm:cxn modelId="{4F1773E5-C3B5-4A36-A2C4-53CAB4254612}" type="presParOf" srcId="{53D38D36-2FB5-4047-9116-817557F3A69F}" destId="{E2941F8D-E04A-4DEF-B1E0-A6022EB895F0}" srcOrd="1" destOrd="0" presId="urn:microsoft.com/office/officeart/2005/8/layout/list1"/>
    <dgm:cxn modelId="{D16C4D20-6E03-432B-94AA-5F4F8D58A2F2}" type="presParOf" srcId="{0C5BEF37-54D8-49D1-B48F-52BBF18A2519}" destId="{2594072E-7FF9-4BD6-A523-41E130DE7D34}" srcOrd="13" destOrd="0" presId="urn:microsoft.com/office/officeart/2005/8/layout/list1"/>
    <dgm:cxn modelId="{6BD3DF4F-9826-4CBD-93A7-B97826135046}" type="presParOf" srcId="{0C5BEF37-54D8-49D1-B48F-52BBF18A2519}" destId="{A2EDC69A-DBDC-41E0-880F-8FC5A4BB761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latin typeface="Cambria" pitchFamily="18" charset="0"/>
            </a:rPr>
            <a:t>Ведущая педагогическая идея</a:t>
          </a:r>
          <a:endParaRPr lang="ru-RU" sz="2800" b="0" i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/>
          </a:endParaRPr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7842B3EB-B3CA-4139-8C2D-DC841BEE62ED}" type="presOf" srcId="{0A63927F-E924-4F8D-8016-9C2F58C21124}" destId="{954A525D-F630-4852-BF7F-618A00CEACB9}" srcOrd="0" destOrd="0" presId="urn:microsoft.com/office/officeart/2005/8/layout/list1"/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04F43818-69F4-4BF7-85CF-1BFA2AB8824E}" type="presOf" srcId="{0A63927F-E924-4F8D-8016-9C2F58C21124}" destId="{D0E65D3E-C147-461B-A410-E42E0AF535E1}" srcOrd="1" destOrd="0" presId="urn:microsoft.com/office/officeart/2005/8/layout/list1"/>
    <dgm:cxn modelId="{3A5F9897-D194-4331-991B-F52A4665C3A5}" type="presOf" srcId="{AFBA66E9-1A1B-4845-971D-2DD0FC92424E}" destId="{0990B9DF-F9CF-476A-8A60-985501D3204D}" srcOrd="0" destOrd="0" presId="urn:microsoft.com/office/officeart/2005/8/layout/list1"/>
    <dgm:cxn modelId="{4F1E5C97-3BC7-4082-97B4-FE5ABEA358FE}" type="presParOf" srcId="{0990B9DF-F9CF-476A-8A60-985501D3204D}" destId="{03C39953-4F6D-48FC-9FD4-D4C2D0E39B73}" srcOrd="0" destOrd="0" presId="urn:microsoft.com/office/officeart/2005/8/layout/list1"/>
    <dgm:cxn modelId="{5DB0F9C0-8313-417A-9D18-3664B4D6C55C}" type="presParOf" srcId="{03C39953-4F6D-48FC-9FD4-D4C2D0E39B73}" destId="{954A525D-F630-4852-BF7F-618A00CEACB9}" srcOrd="0" destOrd="0" presId="urn:microsoft.com/office/officeart/2005/8/layout/list1"/>
    <dgm:cxn modelId="{82A1B589-748A-4B66-ADC7-0EBE9FB93987}" type="presParOf" srcId="{03C39953-4F6D-48FC-9FD4-D4C2D0E39B73}" destId="{D0E65D3E-C147-461B-A410-E42E0AF535E1}" srcOrd="1" destOrd="0" presId="urn:microsoft.com/office/officeart/2005/8/layout/list1"/>
    <dgm:cxn modelId="{9D047093-C516-4C7A-AB13-9B7F600187B5}" type="presParOf" srcId="{0990B9DF-F9CF-476A-8A60-985501D3204D}" destId="{5ECA3623-218C-48A7-B2C1-96E64D0958E5}" srcOrd="1" destOrd="0" presId="urn:microsoft.com/office/officeart/2005/8/layout/list1"/>
    <dgm:cxn modelId="{5B0F8A22-EE96-4504-8527-C88CAAFAAEAE}" type="presParOf" srcId="{0990B9DF-F9CF-476A-8A60-985501D3204D}" destId="{4EDD8D00-2A29-4419-B3CF-907811727AB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A6CE7B0-BFA2-42A2-A1A8-4C9516832015}" type="doc">
      <dgm:prSet loTypeId="urn:microsoft.com/office/officeart/2009/3/layout/SnapshotPictureList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BFEB4D1-6DD0-4F9A-8AC1-5348E85CDFA7}">
      <dgm:prSet phldrT="[Текст]" custT="1"/>
      <dgm:spPr/>
      <dgm:t>
        <a:bodyPr/>
        <a:lstStyle/>
        <a:p>
          <a:endParaRPr lang="ru-RU" sz="1800" dirty="0" smtClean="0">
            <a:solidFill>
              <a:srgbClr val="002060"/>
            </a:solidFill>
          </a:endParaRPr>
        </a:p>
        <a:p>
          <a:r>
            <a:rPr lang="ru-RU" sz="1800" dirty="0" smtClean="0">
              <a:solidFill>
                <a:srgbClr val="002060"/>
              </a:solidFill>
            </a:rPr>
            <a:t>Танец – является двигателем творчества, активной деятельности, самовыражения.  </a:t>
          </a:r>
          <a:endParaRPr lang="ru-RU" sz="1800" dirty="0">
            <a:solidFill>
              <a:srgbClr val="002060"/>
            </a:solidFill>
          </a:endParaRPr>
        </a:p>
      </dgm:t>
    </dgm:pt>
    <dgm:pt modelId="{E9231691-197C-44B6-81D7-6EFB809EFC37}" type="parTrans" cxnId="{38BFC84A-FFDA-4D6B-B384-DBE3CBD2C867}">
      <dgm:prSet/>
      <dgm:spPr/>
      <dgm:t>
        <a:bodyPr/>
        <a:lstStyle/>
        <a:p>
          <a:endParaRPr lang="ru-RU" sz="1800"/>
        </a:p>
      </dgm:t>
    </dgm:pt>
    <dgm:pt modelId="{1B41245F-8848-450F-B6EE-74D8C8F78D22}" type="sibTrans" cxnId="{38BFC84A-FFDA-4D6B-B384-DBE3CBD2C867}">
      <dgm:prSet/>
      <dgm:spPr/>
      <dgm:t>
        <a:bodyPr/>
        <a:lstStyle/>
        <a:p>
          <a:endParaRPr lang="ru-RU" sz="1800"/>
        </a:p>
      </dgm:t>
    </dgm:pt>
    <dgm:pt modelId="{C53B3622-905D-43EE-A435-BE18F461B932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Основная идея опыта работы — развитие танцевального </a:t>
          </a:r>
          <a:r>
            <a:rPr lang="ru-RU" sz="1800" dirty="0" smtClean="0">
              <a:solidFill>
                <a:srgbClr val="002060"/>
              </a:solidFill>
            </a:rPr>
            <a:t>искусства  </a:t>
          </a:r>
          <a:r>
            <a:rPr lang="ru-RU" sz="1800" dirty="0" smtClean="0">
              <a:solidFill>
                <a:srgbClr val="002060"/>
              </a:solidFill>
            </a:rPr>
            <a:t>детей средствами музыкально – ритмических движений</a:t>
          </a:r>
          <a:endParaRPr lang="ru-RU" sz="1800" dirty="0">
            <a:solidFill>
              <a:srgbClr val="002060"/>
            </a:solidFill>
          </a:endParaRPr>
        </a:p>
      </dgm:t>
    </dgm:pt>
    <dgm:pt modelId="{EBA34C97-4EDD-43A4-B588-E60D16AAC542}" type="parTrans" cxnId="{51023167-CDB4-4DA9-AFA0-A6D553C3CA64}">
      <dgm:prSet/>
      <dgm:spPr/>
      <dgm:t>
        <a:bodyPr/>
        <a:lstStyle/>
        <a:p>
          <a:endParaRPr lang="ru-RU" sz="1800"/>
        </a:p>
      </dgm:t>
    </dgm:pt>
    <dgm:pt modelId="{2F90529B-C111-4838-9E54-1827FF564436}" type="sibTrans" cxnId="{51023167-CDB4-4DA9-AFA0-A6D553C3CA64}">
      <dgm:prSet/>
      <dgm:spPr/>
      <dgm:t>
        <a:bodyPr/>
        <a:lstStyle/>
        <a:p>
          <a:endParaRPr lang="ru-RU" sz="1800"/>
        </a:p>
      </dgm:t>
    </dgm:pt>
    <dgm:pt modelId="{88AC4C58-5F03-4E78-9E70-8F6AF2B00F07}" type="pres">
      <dgm:prSet presAssocID="{5A6CE7B0-BFA2-42A2-A1A8-4C951683201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297D122-5F9B-4D2F-A3AC-8FA6340A53C4}" type="pres">
      <dgm:prSet presAssocID="{1BFEB4D1-6DD0-4F9A-8AC1-5348E85CDFA7}" presName="composite" presStyleCnt="0"/>
      <dgm:spPr/>
    </dgm:pt>
    <dgm:pt modelId="{AE4A281C-2B29-4B8E-98F5-9B73CA617576}" type="pres">
      <dgm:prSet presAssocID="{1BFEB4D1-6DD0-4F9A-8AC1-5348E85CDFA7}" presName="ParentAccentShape" presStyleLbl="trBgShp" presStyleIdx="0" presStyleCnt="2"/>
      <dgm:spPr/>
    </dgm:pt>
    <dgm:pt modelId="{D3B38617-2302-4697-B377-16B8F3331310}" type="pres">
      <dgm:prSet presAssocID="{1BFEB4D1-6DD0-4F9A-8AC1-5348E85CDFA7}" presName="ParentText" presStyleLbl="revTx" presStyleIdx="0" presStyleCnt="2" custScaleX="93975" custScaleY="208349" custLinFactY="-100000" custLinFactNeighborX="96771" custLinFactNeighborY="-1381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1E7C2-1AC0-449D-B16F-06EE300C9FA1}" type="pres">
      <dgm:prSet presAssocID="{1BFEB4D1-6DD0-4F9A-8AC1-5348E85CDFA7}" presName="ChildText" presStyleLbl="revTx" presStyleIdx="1" presStyleCnt="2" custScaleX="175647" custScaleY="98868" custLinFactNeighborX="26461" custLinFactNeighborY="-739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5C32245-98D6-429D-8971-9A70067F6060}" type="pres">
      <dgm:prSet presAssocID="{1BFEB4D1-6DD0-4F9A-8AC1-5348E85CDFA7}" presName="ChildAccentShape" presStyleLbl="trBgShp" presStyleIdx="1" presStyleCnt="2" custLinFactX="300000" custLinFactNeighborX="363227" custLinFactNeighborY="-1337"/>
      <dgm:spPr/>
    </dgm:pt>
    <dgm:pt modelId="{419DB80F-8B1B-4E6B-8CB2-654F80F8D221}" type="pres">
      <dgm:prSet presAssocID="{1BFEB4D1-6DD0-4F9A-8AC1-5348E85CDFA7}" presName="Image" presStyleLbl="alignImgPlace1" presStyleIdx="0" presStyleCnt="1"/>
      <dgm:spPr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8575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ECB9BB1F-FC37-4CEF-86C5-C702F5F09A93}" type="presOf" srcId="{C53B3622-905D-43EE-A435-BE18F461B932}" destId="{2881E7C2-1AC0-449D-B16F-06EE300C9FA1}" srcOrd="0" destOrd="0" presId="urn:microsoft.com/office/officeart/2009/3/layout/SnapshotPictureList"/>
    <dgm:cxn modelId="{DA1D10EB-B567-42CB-B727-C15CD24E27C3}" type="presOf" srcId="{1BFEB4D1-6DD0-4F9A-8AC1-5348E85CDFA7}" destId="{D3B38617-2302-4697-B377-16B8F3331310}" srcOrd="0" destOrd="0" presId="urn:microsoft.com/office/officeart/2009/3/layout/SnapshotPictureList"/>
    <dgm:cxn modelId="{51023167-CDB4-4DA9-AFA0-A6D553C3CA64}" srcId="{1BFEB4D1-6DD0-4F9A-8AC1-5348E85CDFA7}" destId="{C53B3622-905D-43EE-A435-BE18F461B932}" srcOrd="0" destOrd="0" parTransId="{EBA34C97-4EDD-43A4-B588-E60D16AAC542}" sibTransId="{2F90529B-C111-4838-9E54-1827FF564436}"/>
    <dgm:cxn modelId="{38BFC84A-FFDA-4D6B-B384-DBE3CBD2C867}" srcId="{5A6CE7B0-BFA2-42A2-A1A8-4C9516832015}" destId="{1BFEB4D1-6DD0-4F9A-8AC1-5348E85CDFA7}" srcOrd="0" destOrd="0" parTransId="{E9231691-197C-44B6-81D7-6EFB809EFC37}" sibTransId="{1B41245F-8848-450F-B6EE-74D8C8F78D22}"/>
    <dgm:cxn modelId="{C780763F-7CF5-4917-AEB8-5186249BB911}" type="presOf" srcId="{5A6CE7B0-BFA2-42A2-A1A8-4C9516832015}" destId="{88AC4C58-5F03-4E78-9E70-8F6AF2B00F07}" srcOrd="0" destOrd="0" presId="urn:microsoft.com/office/officeart/2009/3/layout/SnapshotPictureList"/>
    <dgm:cxn modelId="{689616C9-73BC-4B3C-AFF0-0867DCC6D2B2}" type="presParOf" srcId="{88AC4C58-5F03-4E78-9E70-8F6AF2B00F07}" destId="{5297D122-5F9B-4D2F-A3AC-8FA6340A53C4}" srcOrd="0" destOrd="0" presId="urn:microsoft.com/office/officeart/2009/3/layout/SnapshotPictureList"/>
    <dgm:cxn modelId="{E25CD850-4599-4BEA-A13D-EA78AFF63C7E}" type="presParOf" srcId="{5297D122-5F9B-4D2F-A3AC-8FA6340A53C4}" destId="{AE4A281C-2B29-4B8E-98F5-9B73CA617576}" srcOrd="0" destOrd="0" presId="urn:microsoft.com/office/officeart/2009/3/layout/SnapshotPictureList"/>
    <dgm:cxn modelId="{2E328FF1-656A-467D-A9AC-40A88D25143C}" type="presParOf" srcId="{5297D122-5F9B-4D2F-A3AC-8FA6340A53C4}" destId="{D3B38617-2302-4697-B377-16B8F3331310}" srcOrd="1" destOrd="0" presId="urn:microsoft.com/office/officeart/2009/3/layout/SnapshotPictureList"/>
    <dgm:cxn modelId="{E5A38F07-A587-45D7-A25B-DFAF94857C70}" type="presParOf" srcId="{5297D122-5F9B-4D2F-A3AC-8FA6340A53C4}" destId="{2881E7C2-1AC0-449D-B16F-06EE300C9FA1}" srcOrd="2" destOrd="0" presId="urn:microsoft.com/office/officeart/2009/3/layout/SnapshotPictureList"/>
    <dgm:cxn modelId="{B99BB073-7269-4230-B7C8-B8F2FA86A26E}" type="presParOf" srcId="{5297D122-5F9B-4D2F-A3AC-8FA6340A53C4}" destId="{35C32245-98D6-429D-8971-9A70067F6060}" srcOrd="3" destOrd="0" presId="urn:microsoft.com/office/officeart/2009/3/layout/SnapshotPictureList"/>
    <dgm:cxn modelId="{0E1F4A53-7DAF-4234-919F-A62F165B04BA}" type="presParOf" srcId="{5297D122-5F9B-4D2F-A3AC-8FA6340A53C4}" destId="{419DB80F-8B1B-4E6B-8CB2-654F80F8D221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0" cap="none" spc="0" dirty="0" err="1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Деятельностный</a:t>
          </a:r>
          <a:r>
            <a:rPr lang="ru-RU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 аспект личного вклада педагога в развитие образования</a:t>
          </a:r>
          <a:endParaRPr lang="ru-RU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ScaleX="130074" custScaleY="139388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046402AC-A8B5-462F-9714-35248A0534DF}" type="presOf" srcId="{0A63927F-E924-4F8D-8016-9C2F58C21124}" destId="{D0E65D3E-C147-461B-A410-E42E0AF535E1}" srcOrd="1" destOrd="0" presId="urn:microsoft.com/office/officeart/2005/8/layout/list1"/>
    <dgm:cxn modelId="{A122181F-DD13-4709-ABBE-85379DE65CD9}" type="presOf" srcId="{AFBA66E9-1A1B-4845-971D-2DD0FC92424E}" destId="{0990B9DF-F9CF-476A-8A60-985501D3204D}" srcOrd="0" destOrd="0" presId="urn:microsoft.com/office/officeart/2005/8/layout/list1"/>
    <dgm:cxn modelId="{26FF301C-0318-4882-9E75-A7DE786567FD}" type="presOf" srcId="{0A63927F-E924-4F8D-8016-9C2F58C21124}" destId="{954A525D-F630-4852-BF7F-618A00CEACB9}" srcOrd="0" destOrd="0" presId="urn:microsoft.com/office/officeart/2005/8/layout/list1"/>
    <dgm:cxn modelId="{DB2D0B8E-DB7B-41E2-ACE7-724F53F15512}" type="presParOf" srcId="{0990B9DF-F9CF-476A-8A60-985501D3204D}" destId="{03C39953-4F6D-48FC-9FD4-D4C2D0E39B73}" srcOrd="0" destOrd="0" presId="urn:microsoft.com/office/officeart/2005/8/layout/list1"/>
    <dgm:cxn modelId="{32701B56-2E8C-4A79-B6A1-EF5A6B752432}" type="presParOf" srcId="{03C39953-4F6D-48FC-9FD4-D4C2D0E39B73}" destId="{954A525D-F630-4852-BF7F-618A00CEACB9}" srcOrd="0" destOrd="0" presId="urn:microsoft.com/office/officeart/2005/8/layout/list1"/>
    <dgm:cxn modelId="{CC79F8D1-ACCC-4851-8395-BB92085C48FF}" type="presParOf" srcId="{03C39953-4F6D-48FC-9FD4-D4C2D0E39B73}" destId="{D0E65D3E-C147-461B-A410-E42E0AF535E1}" srcOrd="1" destOrd="0" presId="urn:microsoft.com/office/officeart/2005/8/layout/list1"/>
    <dgm:cxn modelId="{8A4D9824-C742-4C4F-AB4D-5C476D0E81A6}" type="presParOf" srcId="{0990B9DF-F9CF-476A-8A60-985501D3204D}" destId="{5ECA3623-218C-48A7-B2C1-96E64D0958E5}" srcOrd="1" destOrd="0" presId="urn:microsoft.com/office/officeart/2005/8/layout/list1"/>
    <dgm:cxn modelId="{F208F65B-259B-493D-82CC-25EB82C2C05E}" type="presParOf" srcId="{0990B9DF-F9CF-476A-8A60-985501D3204D}" destId="{4EDD8D00-2A29-4419-B3CF-907811727AB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F69A65C-6E0A-416D-9C59-6F0D6BF95F75}" type="doc">
      <dgm:prSet loTypeId="urn:microsoft.com/office/officeart/2005/8/layout/process2" loCatId="process" qsTypeId="urn:microsoft.com/office/officeart/2005/8/quickstyle/simple1" qsCatId="simple" csTypeId="urn:microsoft.com/office/officeart/2005/8/colors/accent1_1" csCatId="accent1" phldr="1"/>
      <dgm:spPr/>
    </dgm:pt>
    <dgm:pt modelId="{0BA75D38-CD28-4990-BF94-52E2B2302CFD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Танцевальное творчество</a:t>
          </a:r>
          <a:endParaRPr lang="ru-RU" sz="1800" dirty="0">
            <a:solidFill>
              <a:srgbClr val="002060"/>
            </a:solidFill>
          </a:endParaRPr>
        </a:p>
      </dgm:t>
    </dgm:pt>
    <dgm:pt modelId="{9C0CC0FA-5BDF-400D-8F40-3034A6E14D36}" type="parTrans" cxnId="{3067B276-B914-48D3-9AB1-FE14B961DFE4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246EB876-BE4A-44BF-9FF5-3ECDFB26E256}" type="sibTrans" cxnId="{3067B276-B914-48D3-9AB1-FE14B961DFE4}">
      <dgm:prSet custT="1"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DA698B33-EC9F-40CF-90D6-69547C9618FE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Накопление двигательного и образного опыта</a:t>
          </a:r>
          <a:endParaRPr lang="ru-RU" sz="1800" dirty="0">
            <a:solidFill>
              <a:srgbClr val="002060"/>
            </a:solidFill>
          </a:endParaRPr>
        </a:p>
      </dgm:t>
    </dgm:pt>
    <dgm:pt modelId="{80DAA42D-E89E-490B-916D-18208E7B3C38}" type="parTrans" cxnId="{7C4DAB4D-0BA8-4AB5-9CA9-483B52EF28C2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658DF273-A913-4010-80D0-705AFF72CC9E}" type="sibTrans" cxnId="{7C4DAB4D-0BA8-4AB5-9CA9-483B52EF28C2}">
      <dgm:prSet custT="1"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3300706C-EFD5-44F8-9521-F6E0E5270819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Создание образа в однотипных движениях отдельных персонажей</a:t>
          </a:r>
          <a:endParaRPr lang="ru-RU" sz="1800" dirty="0">
            <a:solidFill>
              <a:srgbClr val="002060"/>
            </a:solidFill>
          </a:endParaRPr>
        </a:p>
      </dgm:t>
    </dgm:pt>
    <dgm:pt modelId="{B706FFBD-5967-4167-AFB1-7CE7B09739E2}" type="parTrans" cxnId="{98987FC0-E353-41A1-8F73-619623DA91B1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C9CA3D8B-4DF2-4C33-8CAF-50EBF07BA0CD}" type="sibTrans" cxnId="{98987FC0-E353-41A1-8F73-619623DA91B1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242EF90F-5DAB-44C5-B511-91ED81DDC50F}" type="pres">
      <dgm:prSet presAssocID="{DF69A65C-6E0A-416D-9C59-6F0D6BF95F75}" presName="linearFlow" presStyleCnt="0">
        <dgm:presLayoutVars>
          <dgm:resizeHandles val="exact"/>
        </dgm:presLayoutVars>
      </dgm:prSet>
      <dgm:spPr/>
    </dgm:pt>
    <dgm:pt modelId="{34E68F50-3C81-43D4-B381-52162BD294A1}" type="pres">
      <dgm:prSet presAssocID="{0BA75D38-CD28-4990-BF94-52E2B2302CFD}" presName="node" presStyleLbl="node1" presStyleIdx="0" presStyleCnt="3" custLinFactNeighborX="615" custLinFactNeighborY="-11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9A57F-2AFE-48F5-9F7C-8F34AEC75D2D}" type="pres">
      <dgm:prSet presAssocID="{246EB876-BE4A-44BF-9FF5-3ECDFB26E256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340CB-F077-4535-BB85-A2EBA3ED5EA2}" type="pres">
      <dgm:prSet presAssocID="{246EB876-BE4A-44BF-9FF5-3ECDFB26E256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0A936AC9-82AB-42E0-8F5B-0103F28CEDE8}" type="pres">
      <dgm:prSet presAssocID="{DA698B33-EC9F-40CF-90D6-69547C9618F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467B1-5E91-4704-AAF0-513B3F5F0BD2}" type="pres">
      <dgm:prSet presAssocID="{658DF273-A913-4010-80D0-705AFF72CC9E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43AEDE9-9A66-4BF8-BF88-42329C0D1BB7}" type="pres">
      <dgm:prSet presAssocID="{658DF273-A913-4010-80D0-705AFF72CC9E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C2E6EBE4-5E30-48EC-BC74-682CDE6C5C06}" type="pres">
      <dgm:prSet presAssocID="{3300706C-EFD5-44F8-9521-F6E0E527081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67B276-B914-48D3-9AB1-FE14B961DFE4}" srcId="{DF69A65C-6E0A-416D-9C59-6F0D6BF95F75}" destId="{0BA75D38-CD28-4990-BF94-52E2B2302CFD}" srcOrd="0" destOrd="0" parTransId="{9C0CC0FA-5BDF-400D-8F40-3034A6E14D36}" sibTransId="{246EB876-BE4A-44BF-9FF5-3ECDFB26E256}"/>
    <dgm:cxn modelId="{E31C6CAD-6279-4566-AC1E-2070C0AD898F}" type="presOf" srcId="{658DF273-A913-4010-80D0-705AFF72CC9E}" destId="{643AEDE9-9A66-4BF8-BF88-42329C0D1BB7}" srcOrd="1" destOrd="0" presId="urn:microsoft.com/office/officeart/2005/8/layout/process2"/>
    <dgm:cxn modelId="{D2FA463E-467E-4174-9EC3-D043F9D0B7A7}" type="presOf" srcId="{246EB876-BE4A-44BF-9FF5-3ECDFB26E256}" destId="{CD7340CB-F077-4535-BB85-A2EBA3ED5EA2}" srcOrd="1" destOrd="0" presId="urn:microsoft.com/office/officeart/2005/8/layout/process2"/>
    <dgm:cxn modelId="{3969AAFF-8DAA-429A-A12B-F3ECFFE5DF0A}" type="presOf" srcId="{DA698B33-EC9F-40CF-90D6-69547C9618FE}" destId="{0A936AC9-82AB-42E0-8F5B-0103F28CEDE8}" srcOrd="0" destOrd="0" presId="urn:microsoft.com/office/officeart/2005/8/layout/process2"/>
    <dgm:cxn modelId="{923EA125-A389-43C9-BD14-F2848188D0C4}" type="presOf" srcId="{246EB876-BE4A-44BF-9FF5-3ECDFB26E256}" destId="{6239A57F-2AFE-48F5-9F7C-8F34AEC75D2D}" srcOrd="0" destOrd="0" presId="urn:microsoft.com/office/officeart/2005/8/layout/process2"/>
    <dgm:cxn modelId="{7C4DAB4D-0BA8-4AB5-9CA9-483B52EF28C2}" srcId="{DF69A65C-6E0A-416D-9C59-6F0D6BF95F75}" destId="{DA698B33-EC9F-40CF-90D6-69547C9618FE}" srcOrd="1" destOrd="0" parTransId="{80DAA42D-E89E-490B-916D-18208E7B3C38}" sibTransId="{658DF273-A913-4010-80D0-705AFF72CC9E}"/>
    <dgm:cxn modelId="{082EC26D-A0C0-4A4E-B034-C0A6D302FBA7}" type="presOf" srcId="{0BA75D38-CD28-4990-BF94-52E2B2302CFD}" destId="{34E68F50-3C81-43D4-B381-52162BD294A1}" srcOrd="0" destOrd="0" presId="urn:microsoft.com/office/officeart/2005/8/layout/process2"/>
    <dgm:cxn modelId="{38603171-E9D6-4BA2-8504-626365BA5495}" type="presOf" srcId="{658DF273-A913-4010-80D0-705AFF72CC9E}" destId="{005467B1-5E91-4704-AAF0-513B3F5F0BD2}" srcOrd="0" destOrd="0" presId="urn:microsoft.com/office/officeart/2005/8/layout/process2"/>
    <dgm:cxn modelId="{E1807871-A624-4738-89BC-0CC0EB998512}" type="presOf" srcId="{DF69A65C-6E0A-416D-9C59-6F0D6BF95F75}" destId="{242EF90F-5DAB-44C5-B511-91ED81DDC50F}" srcOrd="0" destOrd="0" presId="urn:microsoft.com/office/officeart/2005/8/layout/process2"/>
    <dgm:cxn modelId="{98987FC0-E353-41A1-8F73-619623DA91B1}" srcId="{DF69A65C-6E0A-416D-9C59-6F0D6BF95F75}" destId="{3300706C-EFD5-44F8-9521-F6E0E5270819}" srcOrd="2" destOrd="0" parTransId="{B706FFBD-5967-4167-AFB1-7CE7B09739E2}" sibTransId="{C9CA3D8B-4DF2-4C33-8CAF-50EBF07BA0CD}"/>
    <dgm:cxn modelId="{3D620536-4119-4C0C-A054-D545B9100197}" type="presOf" srcId="{3300706C-EFD5-44F8-9521-F6E0E5270819}" destId="{C2E6EBE4-5E30-48EC-BC74-682CDE6C5C06}" srcOrd="0" destOrd="0" presId="urn:microsoft.com/office/officeart/2005/8/layout/process2"/>
    <dgm:cxn modelId="{E71C1609-0040-4418-AAD2-14C1534FD0D9}" type="presParOf" srcId="{242EF90F-5DAB-44C5-B511-91ED81DDC50F}" destId="{34E68F50-3C81-43D4-B381-52162BD294A1}" srcOrd="0" destOrd="0" presId="urn:microsoft.com/office/officeart/2005/8/layout/process2"/>
    <dgm:cxn modelId="{5F082EFB-3CFE-4161-AFC9-01689BCEBF59}" type="presParOf" srcId="{242EF90F-5DAB-44C5-B511-91ED81DDC50F}" destId="{6239A57F-2AFE-48F5-9F7C-8F34AEC75D2D}" srcOrd="1" destOrd="0" presId="urn:microsoft.com/office/officeart/2005/8/layout/process2"/>
    <dgm:cxn modelId="{D35F32D1-2F52-4385-9048-AF5032DFE782}" type="presParOf" srcId="{6239A57F-2AFE-48F5-9F7C-8F34AEC75D2D}" destId="{CD7340CB-F077-4535-BB85-A2EBA3ED5EA2}" srcOrd="0" destOrd="0" presId="urn:microsoft.com/office/officeart/2005/8/layout/process2"/>
    <dgm:cxn modelId="{E4B956BD-2480-4737-AB55-A7D01980533A}" type="presParOf" srcId="{242EF90F-5DAB-44C5-B511-91ED81DDC50F}" destId="{0A936AC9-82AB-42E0-8F5B-0103F28CEDE8}" srcOrd="2" destOrd="0" presId="urn:microsoft.com/office/officeart/2005/8/layout/process2"/>
    <dgm:cxn modelId="{9EF3356D-4710-4222-AC31-6BA6DBCD539C}" type="presParOf" srcId="{242EF90F-5DAB-44C5-B511-91ED81DDC50F}" destId="{005467B1-5E91-4704-AAF0-513B3F5F0BD2}" srcOrd="3" destOrd="0" presId="urn:microsoft.com/office/officeart/2005/8/layout/process2"/>
    <dgm:cxn modelId="{7FEFFBDE-7C5E-487E-BDDE-75E001F58D30}" type="presParOf" srcId="{005467B1-5E91-4704-AAF0-513B3F5F0BD2}" destId="{643AEDE9-9A66-4BF8-BF88-42329C0D1BB7}" srcOrd="0" destOrd="0" presId="urn:microsoft.com/office/officeart/2005/8/layout/process2"/>
    <dgm:cxn modelId="{2E05BCA9-7909-4266-B128-ADD52CCDB25E}" type="presParOf" srcId="{242EF90F-5DAB-44C5-B511-91ED81DDC50F}" destId="{C2E6EBE4-5E30-48EC-BC74-682CDE6C5C0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B5F843-8F07-4866-9919-7BFCD1C4DFDA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032DE80-DFD3-445B-B7F2-EF2FCE2C9AF3}">
      <dgm:prSet phldrT="[Текст]" custT="1"/>
      <dgm:spPr/>
      <dgm:t>
        <a:bodyPr/>
        <a:lstStyle/>
        <a:p>
          <a:r>
            <a:rPr lang="en-US" sz="3200" b="1" dirty="0" smtClean="0"/>
            <a:t>I </a:t>
          </a:r>
          <a:r>
            <a:rPr lang="ru-RU" sz="3200" b="1" dirty="0" smtClean="0"/>
            <a:t> этап</a:t>
          </a:r>
          <a:endParaRPr lang="ru-RU" sz="3200" b="1" dirty="0"/>
        </a:p>
      </dgm:t>
    </dgm:pt>
    <dgm:pt modelId="{30B3E506-7506-4C38-968F-969F73C0F836}" type="parTrans" cxnId="{31B51589-FC75-4A79-BE9B-70148C93722E}">
      <dgm:prSet/>
      <dgm:spPr/>
      <dgm:t>
        <a:bodyPr/>
        <a:lstStyle/>
        <a:p>
          <a:endParaRPr lang="ru-RU" sz="8800" b="1">
            <a:solidFill>
              <a:schemeClr val="accent3"/>
            </a:solidFill>
          </a:endParaRPr>
        </a:p>
      </dgm:t>
    </dgm:pt>
    <dgm:pt modelId="{41C32192-B89D-4380-B90B-8DAFD9A50499}" type="sibTrans" cxnId="{31B51589-FC75-4A79-BE9B-70148C93722E}">
      <dgm:prSet/>
      <dgm:spPr/>
      <dgm:t>
        <a:bodyPr/>
        <a:lstStyle/>
        <a:p>
          <a:endParaRPr lang="ru-RU" sz="8800" b="1">
            <a:solidFill>
              <a:schemeClr val="accent3"/>
            </a:solidFill>
          </a:endParaRPr>
        </a:p>
      </dgm:t>
    </dgm:pt>
    <dgm:pt modelId="{37F6FAE9-9458-4D80-B858-228A91182AF2}" type="pres">
      <dgm:prSet presAssocID="{BAB5F843-8F07-4866-9919-7BFCD1C4DF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A12AFC-A7A4-46BC-9F08-91FA331F4B7F}" type="pres">
      <dgm:prSet presAssocID="{4032DE80-DFD3-445B-B7F2-EF2FCE2C9AF3}" presName="parentLin" presStyleCnt="0"/>
      <dgm:spPr/>
    </dgm:pt>
    <dgm:pt modelId="{2320550E-1BB9-4D0E-BEA9-97ED470A69D2}" type="pres">
      <dgm:prSet presAssocID="{4032DE80-DFD3-445B-B7F2-EF2FCE2C9AF3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B416D914-2769-4EDE-AE24-DD4F92B4C010}" type="pres">
      <dgm:prSet presAssocID="{4032DE80-DFD3-445B-B7F2-EF2FCE2C9AF3}" presName="parentText" presStyleLbl="node1" presStyleIdx="0" presStyleCnt="1" custScaleX="126730" custLinFactX="3364" custLinFactNeighborX="100000" custLinFactNeighborY="-176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7764E-2869-47CC-A600-EA314D51ACAF}" type="pres">
      <dgm:prSet presAssocID="{4032DE80-DFD3-445B-B7F2-EF2FCE2C9AF3}" presName="negativeSpace" presStyleCnt="0"/>
      <dgm:spPr/>
    </dgm:pt>
    <dgm:pt modelId="{D79204C3-5D03-4915-BCE3-EFBABAEBCB91}" type="pres">
      <dgm:prSet presAssocID="{4032DE80-DFD3-445B-B7F2-EF2FCE2C9AF3}" presName="childText" presStyleLbl="conFgAcc1" presStyleIdx="0" presStyleCnt="1" custLinFactNeighborX="-2703" custLinFactNeighborY="8259">
        <dgm:presLayoutVars>
          <dgm:bulletEnabled val="1"/>
        </dgm:presLayoutVars>
      </dgm:prSet>
      <dgm:spPr/>
    </dgm:pt>
  </dgm:ptLst>
  <dgm:cxnLst>
    <dgm:cxn modelId="{31B51589-FC75-4A79-BE9B-70148C93722E}" srcId="{BAB5F843-8F07-4866-9919-7BFCD1C4DFDA}" destId="{4032DE80-DFD3-445B-B7F2-EF2FCE2C9AF3}" srcOrd="0" destOrd="0" parTransId="{30B3E506-7506-4C38-968F-969F73C0F836}" sibTransId="{41C32192-B89D-4380-B90B-8DAFD9A50499}"/>
    <dgm:cxn modelId="{DDAEF0C0-A3B6-4C53-9C16-D8D26AD894AF}" type="presOf" srcId="{4032DE80-DFD3-445B-B7F2-EF2FCE2C9AF3}" destId="{2320550E-1BB9-4D0E-BEA9-97ED470A69D2}" srcOrd="0" destOrd="0" presId="urn:microsoft.com/office/officeart/2005/8/layout/list1"/>
    <dgm:cxn modelId="{F6AEE7B0-7A19-4199-8983-8AF4A18B6212}" type="presOf" srcId="{BAB5F843-8F07-4866-9919-7BFCD1C4DFDA}" destId="{37F6FAE9-9458-4D80-B858-228A91182AF2}" srcOrd="0" destOrd="0" presId="urn:microsoft.com/office/officeart/2005/8/layout/list1"/>
    <dgm:cxn modelId="{D3D755E4-C486-4D09-92F0-D41B7AD3FAB6}" type="presOf" srcId="{4032DE80-DFD3-445B-B7F2-EF2FCE2C9AF3}" destId="{B416D914-2769-4EDE-AE24-DD4F92B4C010}" srcOrd="1" destOrd="0" presId="urn:microsoft.com/office/officeart/2005/8/layout/list1"/>
    <dgm:cxn modelId="{106E12E1-D851-4D64-AD29-FBBBC2D66991}" type="presParOf" srcId="{37F6FAE9-9458-4D80-B858-228A91182AF2}" destId="{D3A12AFC-A7A4-46BC-9F08-91FA331F4B7F}" srcOrd="0" destOrd="0" presId="urn:microsoft.com/office/officeart/2005/8/layout/list1"/>
    <dgm:cxn modelId="{50DF054B-F1A1-4DD3-AA3E-D51AB5DF7B7E}" type="presParOf" srcId="{D3A12AFC-A7A4-46BC-9F08-91FA331F4B7F}" destId="{2320550E-1BB9-4D0E-BEA9-97ED470A69D2}" srcOrd="0" destOrd="0" presId="urn:microsoft.com/office/officeart/2005/8/layout/list1"/>
    <dgm:cxn modelId="{08EE2199-13FE-4976-B597-6E31340277B9}" type="presParOf" srcId="{D3A12AFC-A7A4-46BC-9F08-91FA331F4B7F}" destId="{B416D914-2769-4EDE-AE24-DD4F92B4C010}" srcOrd="1" destOrd="0" presId="urn:microsoft.com/office/officeart/2005/8/layout/list1"/>
    <dgm:cxn modelId="{A388C64B-436B-45CB-9BC9-375568D40130}" type="presParOf" srcId="{37F6FAE9-9458-4D80-B858-228A91182AF2}" destId="{8427764E-2869-47CC-A600-EA314D51ACAF}" srcOrd="1" destOrd="0" presId="urn:microsoft.com/office/officeart/2005/8/layout/list1"/>
    <dgm:cxn modelId="{A0B825F5-5083-4792-BEBD-85A3DD41DFBD}" type="presParOf" srcId="{37F6FAE9-9458-4D80-B858-228A91182AF2}" destId="{D79204C3-5D03-4915-BCE3-EFBABAEBCB9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AB5F843-8F07-4866-9919-7BFCD1C4DFDA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032DE80-DFD3-445B-B7F2-EF2FCE2C9AF3}">
      <dgm:prSet phldrT="[Текст]" custT="1"/>
      <dgm:spPr/>
      <dgm:t>
        <a:bodyPr/>
        <a:lstStyle/>
        <a:p>
          <a:r>
            <a:rPr lang="en-US" sz="3200" b="1" dirty="0" smtClean="0"/>
            <a:t>II </a:t>
          </a:r>
          <a:r>
            <a:rPr lang="ru-RU" sz="3200" b="1" dirty="0" smtClean="0"/>
            <a:t> этап</a:t>
          </a:r>
          <a:endParaRPr lang="ru-RU" sz="3200" b="1" dirty="0"/>
        </a:p>
      </dgm:t>
    </dgm:pt>
    <dgm:pt modelId="{30B3E506-7506-4C38-968F-969F73C0F836}" type="parTrans" cxnId="{31B51589-FC75-4A79-BE9B-70148C93722E}">
      <dgm:prSet/>
      <dgm:spPr/>
      <dgm:t>
        <a:bodyPr/>
        <a:lstStyle/>
        <a:p>
          <a:endParaRPr lang="ru-RU" sz="8800" b="1">
            <a:solidFill>
              <a:schemeClr val="accent3"/>
            </a:solidFill>
          </a:endParaRPr>
        </a:p>
      </dgm:t>
    </dgm:pt>
    <dgm:pt modelId="{41C32192-B89D-4380-B90B-8DAFD9A50499}" type="sibTrans" cxnId="{31B51589-FC75-4A79-BE9B-70148C93722E}">
      <dgm:prSet/>
      <dgm:spPr/>
      <dgm:t>
        <a:bodyPr/>
        <a:lstStyle/>
        <a:p>
          <a:endParaRPr lang="ru-RU" sz="8800" b="1">
            <a:solidFill>
              <a:schemeClr val="accent3"/>
            </a:solidFill>
          </a:endParaRPr>
        </a:p>
      </dgm:t>
    </dgm:pt>
    <dgm:pt modelId="{37F6FAE9-9458-4D80-B858-228A91182AF2}" type="pres">
      <dgm:prSet presAssocID="{BAB5F843-8F07-4866-9919-7BFCD1C4DF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A12AFC-A7A4-46BC-9F08-91FA331F4B7F}" type="pres">
      <dgm:prSet presAssocID="{4032DE80-DFD3-445B-B7F2-EF2FCE2C9AF3}" presName="parentLin" presStyleCnt="0"/>
      <dgm:spPr/>
    </dgm:pt>
    <dgm:pt modelId="{2320550E-1BB9-4D0E-BEA9-97ED470A69D2}" type="pres">
      <dgm:prSet presAssocID="{4032DE80-DFD3-445B-B7F2-EF2FCE2C9AF3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B416D914-2769-4EDE-AE24-DD4F92B4C010}" type="pres">
      <dgm:prSet presAssocID="{4032DE80-DFD3-445B-B7F2-EF2FCE2C9AF3}" presName="parentText" presStyleLbl="node1" presStyleIdx="0" presStyleCnt="1" custScaleX="1267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7764E-2869-47CC-A600-EA314D51ACAF}" type="pres">
      <dgm:prSet presAssocID="{4032DE80-DFD3-445B-B7F2-EF2FCE2C9AF3}" presName="negativeSpace" presStyleCnt="0"/>
      <dgm:spPr/>
    </dgm:pt>
    <dgm:pt modelId="{D79204C3-5D03-4915-BCE3-EFBABAEBCB91}" type="pres">
      <dgm:prSet presAssocID="{4032DE80-DFD3-445B-B7F2-EF2FCE2C9AF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1D26422-D41C-4CDC-A337-7AD41EF87F48}" type="presOf" srcId="{4032DE80-DFD3-445B-B7F2-EF2FCE2C9AF3}" destId="{B416D914-2769-4EDE-AE24-DD4F92B4C010}" srcOrd="1" destOrd="0" presId="urn:microsoft.com/office/officeart/2005/8/layout/list1"/>
    <dgm:cxn modelId="{31B51589-FC75-4A79-BE9B-70148C93722E}" srcId="{BAB5F843-8F07-4866-9919-7BFCD1C4DFDA}" destId="{4032DE80-DFD3-445B-B7F2-EF2FCE2C9AF3}" srcOrd="0" destOrd="0" parTransId="{30B3E506-7506-4C38-968F-969F73C0F836}" sibTransId="{41C32192-B89D-4380-B90B-8DAFD9A50499}"/>
    <dgm:cxn modelId="{59B819F4-4AB4-45DD-B53A-9D5C23383104}" type="presOf" srcId="{BAB5F843-8F07-4866-9919-7BFCD1C4DFDA}" destId="{37F6FAE9-9458-4D80-B858-228A91182AF2}" srcOrd="0" destOrd="0" presId="urn:microsoft.com/office/officeart/2005/8/layout/list1"/>
    <dgm:cxn modelId="{B4C92011-8DF7-44C9-970D-D62ECE06D225}" type="presOf" srcId="{4032DE80-DFD3-445B-B7F2-EF2FCE2C9AF3}" destId="{2320550E-1BB9-4D0E-BEA9-97ED470A69D2}" srcOrd="0" destOrd="0" presId="urn:microsoft.com/office/officeart/2005/8/layout/list1"/>
    <dgm:cxn modelId="{55CDE487-F71A-402E-B9FB-F8163D1363A7}" type="presParOf" srcId="{37F6FAE9-9458-4D80-B858-228A91182AF2}" destId="{D3A12AFC-A7A4-46BC-9F08-91FA331F4B7F}" srcOrd="0" destOrd="0" presId="urn:microsoft.com/office/officeart/2005/8/layout/list1"/>
    <dgm:cxn modelId="{CD68128B-A878-402C-B0D5-89244E1247D0}" type="presParOf" srcId="{D3A12AFC-A7A4-46BC-9F08-91FA331F4B7F}" destId="{2320550E-1BB9-4D0E-BEA9-97ED470A69D2}" srcOrd="0" destOrd="0" presId="urn:microsoft.com/office/officeart/2005/8/layout/list1"/>
    <dgm:cxn modelId="{BFB595C1-25C5-404A-9DEF-AD826FB38114}" type="presParOf" srcId="{D3A12AFC-A7A4-46BC-9F08-91FA331F4B7F}" destId="{B416D914-2769-4EDE-AE24-DD4F92B4C010}" srcOrd="1" destOrd="0" presId="urn:microsoft.com/office/officeart/2005/8/layout/list1"/>
    <dgm:cxn modelId="{BCE2242F-4B38-493C-B27B-06929D0A9B6A}" type="presParOf" srcId="{37F6FAE9-9458-4D80-B858-228A91182AF2}" destId="{8427764E-2869-47CC-A600-EA314D51ACAF}" srcOrd="1" destOrd="0" presId="urn:microsoft.com/office/officeart/2005/8/layout/list1"/>
    <dgm:cxn modelId="{534CC88D-9EE8-4736-AF07-4C88169447E0}" type="presParOf" srcId="{37F6FAE9-9458-4D80-B858-228A91182AF2}" destId="{D79204C3-5D03-4915-BCE3-EFBABAEBCB9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6DC9714-A48E-48FA-9458-0D3CF1885713}" type="doc">
      <dgm:prSet loTypeId="urn:microsoft.com/office/officeart/2005/8/layout/hProcess7#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7C347E0-ABC4-4AE5-9EC7-0DEB5F0BB946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accent6">
                  <a:lumMod val="75000"/>
                </a:schemeClr>
              </a:solidFill>
            </a:rPr>
            <a:t>Тренинг</a:t>
          </a:r>
          <a:endParaRPr lang="ru-RU" sz="1800" b="1" i="1" dirty="0">
            <a:solidFill>
              <a:schemeClr val="accent6">
                <a:lumMod val="75000"/>
              </a:schemeClr>
            </a:solidFill>
          </a:endParaRPr>
        </a:p>
      </dgm:t>
    </dgm:pt>
    <dgm:pt modelId="{23B5BD2A-57AA-44D5-86CB-A5D1D10B89BE}" type="parTrans" cxnId="{9A4417E0-2FC3-4A4A-BEE8-9678C70C978F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1726B95F-4CAD-4F8B-9D3A-7F5DE84F6FF9}" type="sibTrans" cxnId="{9A4417E0-2FC3-4A4A-BEE8-9678C70C978F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9B70F032-B9C1-4AB6-BD81-42C3C8188C5E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Исполнение по показу </a:t>
          </a:r>
          <a:r>
            <a:rPr lang="ru-RU" sz="1800" dirty="0" smtClean="0">
              <a:solidFill>
                <a:srgbClr val="002060"/>
              </a:solidFill>
            </a:rPr>
            <a:t>, </a:t>
          </a:r>
          <a:r>
            <a:rPr lang="ru-RU" sz="1800" dirty="0" smtClean="0">
              <a:solidFill>
                <a:srgbClr val="002060"/>
              </a:solidFill>
            </a:rPr>
            <a:t>без тщательной отработки движений </a:t>
          </a:r>
          <a:endParaRPr lang="ru-RU" sz="1800" dirty="0">
            <a:solidFill>
              <a:srgbClr val="002060"/>
            </a:solidFill>
          </a:endParaRPr>
        </a:p>
      </dgm:t>
    </dgm:pt>
    <dgm:pt modelId="{919DE4F1-9ED1-4745-9E4D-1E268654BD01}" type="parTrans" cxnId="{48CD74FB-D4D6-416D-AD37-E615C2EE842D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E575FF45-EDB3-4958-8A7E-9B1C6E597B00}" type="sibTrans" cxnId="{48CD74FB-D4D6-416D-AD37-E615C2EE842D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DC7FB589-3AA4-4339-B0AF-C5250D95AB20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chemeClr val="accent6">
                  <a:lumMod val="75000"/>
                </a:schemeClr>
              </a:solidFill>
            </a:rPr>
            <a:t>Подведение детей к самостоятельности</a:t>
          </a:r>
          <a:endParaRPr lang="ru-RU" sz="1800" b="1" i="1" dirty="0">
            <a:solidFill>
              <a:schemeClr val="accent6">
                <a:lumMod val="75000"/>
              </a:schemeClr>
            </a:solidFill>
          </a:endParaRPr>
        </a:p>
      </dgm:t>
    </dgm:pt>
    <dgm:pt modelId="{CCE0B0F9-8C19-42BE-A403-A87E9DEDECE8}" type="parTrans" cxnId="{CC72C764-4C6E-42DC-9B80-0F2ABD6FA181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6D6B747B-12A2-4285-B417-708CFC828AF6}" type="sibTrans" cxnId="{CC72C764-4C6E-42DC-9B80-0F2ABD6FA181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94F2CF24-E4D1-42D7-AC29-F31E74EB19F2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Выразительное  </a:t>
          </a:r>
          <a:r>
            <a:rPr lang="ru-RU" sz="1800" dirty="0" smtClean="0">
              <a:solidFill>
                <a:srgbClr val="002060"/>
              </a:solidFill>
            </a:rPr>
            <a:t>исполнение движений  на отдельных  композициях</a:t>
          </a:r>
          <a:endParaRPr lang="ru-RU" sz="1800" dirty="0">
            <a:solidFill>
              <a:srgbClr val="002060"/>
            </a:solidFill>
          </a:endParaRPr>
        </a:p>
      </dgm:t>
    </dgm:pt>
    <dgm:pt modelId="{DA9EBA78-DDD3-462A-AA27-ED1402C9CC00}" type="parTrans" cxnId="{00A9168F-8BC9-44A7-9F14-32861D6DE856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8B0F3504-5CAD-48F2-9E84-75B85D096E39}" type="sibTrans" cxnId="{00A9168F-8BC9-44A7-9F14-32861D6DE856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78A7D1DF-EE1C-4ECF-8D6B-87AA69B04E87}" type="pres">
      <dgm:prSet presAssocID="{F6DC9714-A48E-48FA-9458-0D3CF188571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DB4A4C-1ED0-4C6D-A0F5-A35FF64FABDB}" type="pres">
      <dgm:prSet presAssocID="{67C347E0-ABC4-4AE5-9EC7-0DEB5F0BB946}" presName="compositeNode" presStyleCnt="0">
        <dgm:presLayoutVars>
          <dgm:bulletEnabled val="1"/>
        </dgm:presLayoutVars>
      </dgm:prSet>
      <dgm:spPr/>
    </dgm:pt>
    <dgm:pt modelId="{16D76874-8243-4E80-8CE7-0915BA9354DC}" type="pres">
      <dgm:prSet presAssocID="{67C347E0-ABC4-4AE5-9EC7-0DEB5F0BB946}" presName="bgRect" presStyleLbl="node1" presStyleIdx="0" presStyleCnt="2" custScaleX="52902" custScaleY="68606" custLinFactNeighborX="-33" custLinFactNeighborY="1501"/>
      <dgm:spPr/>
      <dgm:t>
        <a:bodyPr/>
        <a:lstStyle/>
        <a:p>
          <a:endParaRPr lang="ru-RU"/>
        </a:p>
      </dgm:t>
    </dgm:pt>
    <dgm:pt modelId="{9318C247-55E1-49C4-A6F1-F3AFAF1E6AF7}" type="pres">
      <dgm:prSet presAssocID="{67C347E0-ABC4-4AE5-9EC7-0DEB5F0BB946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E4200-62BB-4632-95E9-5342B61CC939}" type="pres">
      <dgm:prSet presAssocID="{67C347E0-ABC4-4AE5-9EC7-0DEB5F0BB946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D9B4F-8434-4082-BFFE-A6E46FD35E3A}" type="pres">
      <dgm:prSet presAssocID="{1726B95F-4CAD-4F8B-9D3A-7F5DE84F6FF9}" presName="hSp" presStyleCnt="0"/>
      <dgm:spPr/>
    </dgm:pt>
    <dgm:pt modelId="{3FC3F31D-27FA-44F0-ABBC-669B9310E876}" type="pres">
      <dgm:prSet presAssocID="{1726B95F-4CAD-4F8B-9D3A-7F5DE84F6FF9}" presName="vProcSp" presStyleCnt="0"/>
      <dgm:spPr/>
    </dgm:pt>
    <dgm:pt modelId="{3776C763-4354-4ED4-9AB3-87FBDAAB5A67}" type="pres">
      <dgm:prSet presAssocID="{1726B95F-4CAD-4F8B-9D3A-7F5DE84F6FF9}" presName="vSp1" presStyleCnt="0"/>
      <dgm:spPr/>
    </dgm:pt>
    <dgm:pt modelId="{3EEC8CB4-0D55-4962-BE75-5E9BFF80C1D3}" type="pres">
      <dgm:prSet presAssocID="{1726B95F-4CAD-4F8B-9D3A-7F5DE84F6FF9}" presName="simulatedConn" presStyleLbl="solidFgAcc1" presStyleIdx="0" presStyleCnt="1" custLinFactY="-100000" custLinFactNeighborX="3997" custLinFactNeighborY="-100592"/>
      <dgm:spPr>
        <a:solidFill>
          <a:srgbClr val="002060"/>
        </a:solidFill>
      </dgm:spPr>
    </dgm:pt>
    <dgm:pt modelId="{833EFD90-4FF2-496B-86C2-2157D79503BD}" type="pres">
      <dgm:prSet presAssocID="{1726B95F-4CAD-4F8B-9D3A-7F5DE84F6FF9}" presName="vSp2" presStyleCnt="0"/>
      <dgm:spPr/>
    </dgm:pt>
    <dgm:pt modelId="{A10154E7-1C07-4C5F-8409-3AC3875F39CC}" type="pres">
      <dgm:prSet presAssocID="{1726B95F-4CAD-4F8B-9D3A-7F5DE84F6FF9}" presName="sibTrans" presStyleCnt="0"/>
      <dgm:spPr/>
    </dgm:pt>
    <dgm:pt modelId="{FA8997E2-4636-448B-8017-90CD89B6FA4E}" type="pres">
      <dgm:prSet presAssocID="{DC7FB589-3AA4-4339-B0AF-C5250D95AB20}" presName="compositeNode" presStyleCnt="0">
        <dgm:presLayoutVars>
          <dgm:bulletEnabled val="1"/>
        </dgm:presLayoutVars>
      </dgm:prSet>
      <dgm:spPr/>
    </dgm:pt>
    <dgm:pt modelId="{CD7B51BD-637E-43B3-8606-F79982284F68}" type="pres">
      <dgm:prSet presAssocID="{DC7FB589-3AA4-4339-B0AF-C5250D95AB20}" presName="bgRect" presStyleLbl="node1" presStyleIdx="1" presStyleCnt="2" custScaleX="52250" custScaleY="75175" custLinFactNeighborX="-4353" custLinFactNeighborY="-1790"/>
      <dgm:spPr/>
      <dgm:t>
        <a:bodyPr/>
        <a:lstStyle/>
        <a:p>
          <a:endParaRPr lang="ru-RU"/>
        </a:p>
      </dgm:t>
    </dgm:pt>
    <dgm:pt modelId="{3200404B-E28A-4181-91A6-A9425823B640}" type="pres">
      <dgm:prSet presAssocID="{DC7FB589-3AA4-4339-B0AF-C5250D95AB20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1229F-15A3-4AD7-88CF-B79405EFED4D}" type="pres">
      <dgm:prSet presAssocID="{DC7FB589-3AA4-4339-B0AF-C5250D95AB20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417E0-2FC3-4A4A-BEE8-9678C70C978F}" srcId="{F6DC9714-A48E-48FA-9458-0D3CF1885713}" destId="{67C347E0-ABC4-4AE5-9EC7-0DEB5F0BB946}" srcOrd="0" destOrd="0" parTransId="{23B5BD2A-57AA-44D5-86CB-A5D1D10B89BE}" sibTransId="{1726B95F-4CAD-4F8B-9D3A-7F5DE84F6FF9}"/>
    <dgm:cxn modelId="{C41D4E23-961D-4600-A333-8756D58C0EFA}" type="presOf" srcId="{DC7FB589-3AA4-4339-B0AF-C5250D95AB20}" destId="{CD7B51BD-637E-43B3-8606-F79982284F68}" srcOrd="0" destOrd="0" presId="urn:microsoft.com/office/officeart/2005/8/layout/hProcess7#2"/>
    <dgm:cxn modelId="{783D7D31-3E7A-498C-941A-9C85D49185A6}" type="presOf" srcId="{DC7FB589-3AA4-4339-B0AF-C5250D95AB20}" destId="{3200404B-E28A-4181-91A6-A9425823B640}" srcOrd="1" destOrd="0" presId="urn:microsoft.com/office/officeart/2005/8/layout/hProcess7#2"/>
    <dgm:cxn modelId="{00A9168F-8BC9-44A7-9F14-32861D6DE856}" srcId="{DC7FB589-3AA4-4339-B0AF-C5250D95AB20}" destId="{94F2CF24-E4D1-42D7-AC29-F31E74EB19F2}" srcOrd="0" destOrd="0" parTransId="{DA9EBA78-DDD3-462A-AA27-ED1402C9CC00}" sibTransId="{8B0F3504-5CAD-48F2-9E84-75B85D096E39}"/>
    <dgm:cxn modelId="{8E842294-A28B-41D7-8F54-1B3B5C4C49D0}" type="presOf" srcId="{9B70F032-B9C1-4AB6-BD81-42C3C8188C5E}" destId="{990E4200-62BB-4632-95E9-5342B61CC939}" srcOrd="0" destOrd="0" presId="urn:microsoft.com/office/officeart/2005/8/layout/hProcess7#2"/>
    <dgm:cxn modelId="{CC72C764-4C6E-42DC-9B80-0F2ABD6FA181}" srcId="{F6DC9714-A48E-48FA-9458-0D3CF1885713}" destId="{DC7FB589-3AA4-4339-B0AF-C5250D95AB20}" srcOrd="1" destOrd="0" parTransId="{CCE0B0F9-8C19-42BE-A403-A87E9DEDECE8}" sibTransId="{6D6B747B-12A2-4285-B417-708CFC828AF6}"/>
    <dgm:cxn modelId="{AA2DF607-0291-4F59-8727-3D4A22D199A6}" type="presOf" srcId="{67C347E0-ABC4-4AE5-9EC7-0DEB5F0BB946}" destId="{9318C247-55E1-49C4-A6F1-F3AFAF1E6AF7}" srcOrd="1" destOrd="0" presId="urn:microsoft.com/office/officeart/2005/8/layout/hProcess7#2"/>
    <dgm:cxn modelId="{1E6B7603-F0DB-4E1F-A032-6622C421E8C2}" type="presOf" srcId="{F6DC9714-A48E-48FA-9458-0D3CF1885713}" destId="{78A7D1DF-EE1C-4ECF-8D6B-87AA69B04E87}" srcOrd="0" destOrd="0" presId="urn:microsoft.com/office/officeart/2005/8/layout/hProcess7#2"/>
    <dgm:cxn modelId="{48CD74FB-D4D6-416D-AD37-E615C2EE842D}" srcId="{67C347E0-ABC4-4AE5-9EC7-0DEB5F0BB946}" destId="{9B70F032-B9C1-4AB6-BD81-42C3C8188C5E}" srcOrd="0" destOrd="0" parTransId="{919DE4F1-9ED1-4745-9E4D-1E268654BD01}" sibTransId="{E575FF45-EDB3-4958-8A7E-9B1C6E597B00}"/>
    <dgm:cxn modelId="{E69AF53D-107A-4EC1-867B-661CC9F7DD9C}" type="presOf" srcId="{67C347E0-ABC4-4AE5-9EC7-0DEB5F0BB946}" destId="{16D76874-8243-4E80-8CE7-0915BA9354DC}" srcOrd="0" destOrd="0" presId="urn:microsoft.com/office/officeart/2005/8/layout/hProcess7#2"/>
    <dgm:cxn modelId="{DBC15435-EC26-40C8-BF09-784368CE8A4B}" type="presOf" srcId="{94F2CF24-E4D1-42D7-AC29-F31E74EB19F2}" destId="{A7B1229F-15A3-4AD7-88CF-B79405EFED4D}" srcOrd="0" destOrd="0" presId="urn:microsoft.com/office/officeart/2005/8/layout/hProcess7#2"/>
    <dgm:cxn modelId="{A7E5AD78-67CA-4CE3-87DB-A165684F3026}" type="presParOf" srcId="{78A7D1DF-EE1C-4ECF-8D6B-87AA69B04E87}" destId="{D1DB4A4C-1ED0-4C6D-A0F5-A35FF64FABDB}" srcOrd="0" destOrd="0" presId="urn:microsoft.com/office/officeart/2005/8/layout/hProcess7#2"/>
    <dgm:cxn modelId="{6443BD73-8974-4687-8E79-F8322F14258C}" type="presParOf" srcId="{D1DB4A4C-1ED0-4C6D-A0F5-A35FF64FABDB}" destId="{16D76874-8243-4E80-8CE7-0915BA9354DC}" srcOrd="0" destOrd="0" presId="urn:microsoft.com/office/officeart/2005/8/layout/hProcess7#2"/>
    <dgm:cxn modelId="{D467BDE5-52BF-4C43-97F2-1F10EC17B982}" type="presParOf" srcId="{D1DB4A4C-1ED0-4C6D-A0F5-A35FF64FABDB}" destId="{9318C247-55E1-49C4-A6F1-F3AFAF1E6AF7}" srcOrd="1" destOrd="0" presId="urn:microsoft.com/office/officeart/2005/8/layout/hProcess7#2"/>
    <dgm:cxn modelId="{5998F216-28EA-48B9-A8B7-018B3C26226A}" type="presParOf" srcId="{D1DB4A4C-1ED0-4C6D-A0F5-A35FF64FABDB}" destId="{990E4200-62BB-4632-95E9-5342B61CC939}" srcOrd="2" destOrd="0" presId="urn:microsoft.com/office/officeart/2005/8/layout/hProcess7#2"/>
    <dgm:cxn modelId="{1D2EBD31-F65E-46C0-826F-F2B89A498A46}" type="presParOf" srcId="{78A7D1DF-EE1C-4ECF-8D6B-87AA69B04E87}" destId="{406D9B4F-8434-4082-BFFE-A6E46FD35E3A}" srcOrd="1" destOrd="0" presId="urn:microsoft.com/office/officeart/2005/8/layout/hProcess7#2"/>
    <dgm:cxn modelId="{0F84DA99-0DFD-489A-92F0-BC5B5ABB4888}" type="presParOf" srcId="{78A7D1DF-EE1C-4ECF-8D6B-87AA69B04E87}" destId="{3FC3F31D-27FA-44F0-ABBC-669B9310E876}" srcOrd="2" destOrd="0" presId="urn:microsoft.com/office/officeart/2005/8/layout/hProcess7#2"/>
    <dgm:cxn modelId="{69CB478E-7A82-4A8F-A00C-07AAFF73F3C8}" type="presParOf" srcId="{3FC3F31D-27FA-44F0-ABBC-669B9310E876}" destId="{3776C763-4354-4ED4-9AB3-87FBDAAB5A67}" srcOrd="0" destOrd="0" presId="urn:microsoft.com/office/officeart/2005/8/layout/hProcess7#2"/>
    <dgm:cxn modelId="{95A516C6-E431-4B19-B2F4-AF3495A2FD0E}" type="presParOf" srcId="{3FC3F31D-27FA-44F0-ABBC-669B9310E876}" destId="{3EEC8CB4-0D55-4962-BE75-5E9BFF80C1D3}" srcOrd="1" destOrd="0" presId="urn:microsoft.com/office/officeart/2005/8/layout/hProcess7#2"/>
    <dgm:cxn modelId="{B3E4A2E6-6C51-4B61-AEEC-C49BC870808B}" type="presParOf" srcId="{3FC3F31D-27FA-44F0-ABBC-669B9310E876}" destId="{833EFD90-4FF2-496B-86C2-2157D79503BD}" srcOrd="2" destOrd="0" presId="urn:microsoft.com/office/officeart/2005/8/layout/hProcess7#2"/>
    <dgm:cxn modelId="{88813411-4F4D-4773-BFA9-F059125F2A48}" type="presParOf" srcId="{78A7D1DF-EE1C-4ECF-8D6B-87AA69B04E87}" destId="{A10154E7-1C07-4C5F-8409-3AC3875F39CC}" srcOrd="3" destOrd="0" presId="urn:microsoft.com/office/officeart/2005/8/layout/hProcess7#2"/>
    <dgm:cxn modelId="{095E0A99-6D88-4A03-ACC6-EE831B963DFB}" type="presParOf" srcId="{78A7D1DF-EE1C-4ECF-8D6B-87AA69B04E87}" destId="{FA8997E2-4636-448B-8017-90CD89B6FA4E}" srcOrd="4" destOrd="0" presId="urn:microsoft.com/office/officeart/2005/8/layout/hProcess7#2"/>
    <dgm:cxn modelId="{29718C8D-A474-478F-9F10-DDEA8180D06C}" type="presParOf" srcId="{FA8997E2-4636-448B-8017-90CD89B6FA4E}" destId="{CD7B51BD-637E-43B3-8606-F79982284F68}" srcOrd="0" destOrd="0" presId="urn:microsoft.com/office/officeart/2005/8/layout/hProcess7#2"/>
    <dgm:cxn modelId="{18614337-7ACC-44E0-874C-717B86EA1708}" type="presParOf" srcId="{FA8997E2-4636-448B-8017-90CD89B6FA4E}" destId="{3200404B-E28A-4181-91A6-A9425823B640}" srcOrd="1" destOrd="0" presId="urn:microsoft.com/office/officeart/2005/8/layout/hProcess7#2"/>
    <dgm:cxn modelId="{F03E7AC4-8C5B-4C9E-B055-F01276695856}" type="presParOf" srcId="{FA8997E2-4636-448B-8017-90CD89B6FA4E}" destId="{A7B1229F-15A3-4AD7-88CF-B79405EFED4D}" srcOrd="2" destOrd="0" presId="urn:microsoft.com/office/officeart/2005/8/layout/hProcess7#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B5F843-8F07-4866-9919-7BFCD1C4DFDA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032DE80-DFD3-445B-B7F2-EF2FCE2C9AF3}">
      <dgm:prSet phldrT="[Текст]" custT="1"/>
      <dgm:spPr/>
      <dgm:t>
        <a:bodyPr/>
        <a:lstStyle/>
        <a:p>
          <a:r>
            <a:rPr lang="en-US" sz="3200" b="1" dirty="0" smtClean="0"/>
            <a:t>III </a:t>
          </a:r>
          <a:r>
            <a:rPr lang="ru-RU" sz="3200" b="1" dirty="0" smtClean="0"/>
            <a:t> этап</a:t>
          </a:r>
          <a:endParaRPr lang="ru-RU" sz="3200" b="1" dirty="0"/>
        </a:p>
      </dgm:t>
    </dgm:pt>
    <dgm:pt modelId="{30B3E506-7506-4C38-968F-969F73C0F836}" type="parTrans" cxnId="{31B51589-FC75-4A79-BE9B-70148C93722E}">
      <dgm:prSet/>
      <dgm:spPr/>
      <dgm:t>
        <a:bodyPr/>
        <a:lstStyle/>
        <a:p>
          <a:endParaRPr lang="ru-RU" sz="8800" b="1">
            <a:solidFill>
              <a:schemeClr val="accent3"/>
            </a:solidFill>
          </a:endParaRPr>
        </a:p>
      </dgm:t>
    </dgm:pt>
    <dgm:pt modelId="{41C32192-B89D-4380-B90B-8DAFD9A50499}" type="sibTrans" cxnId="{31B51589-FC75-4A79-BE9B-70148C93722E}">
      <dgm:prSet/>
      <dgm:spPr/>
      <dgm:t>
        <a:bodyPr/>
        <a:lstStyle/>
        <a:p>
          <a:endParaRPr lang="ru-RU" sz="8800" b="1">
            <a:solidFill>
              <a:schemeClr val="accent3"/>
            </a:solidFill>
          </a:endParaRPr>
        </a:p>
      </dgm:t>
    </dgm:pt>
    <dgm:pt modelId="{37F6FAE9-9458-4D80-B858-228A91182AF2}" type="pres">
      <dgm:prSet presAssocID="{BAB5F843-8F07-4866-9919-7BFCD1C4DF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A12AFC-A7A4-46BC-9F08-91FA331F4B7F}" type="pres">
      <dgm:prSet presAssocID="{4032DE80-DFD3-445B-B7F2-EF2FCE2C9AF3}" presName="parentLin" presStyleCnt="0"/>
      <dgm:spPr/>
    </dgm:pt>
    <dgm:pt modelId="{2320550E-1BB9-4D0E-BEA9-97ED470A69D2}" type="pres">
      <dgm:prSet presAssocID="{4032DE80-DFD3-445B-B7F2-EF2FCE2C9AF3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B416D914-2769-4EDE-AE24-DD4F92B4C010}" type="pres">
      <dgm:prSet presAssocID="{4032DE80-DFD3-445B-B7F2-EF2FCE2C9AF3}" presName="parentText" presStyleLbl="node1" presStyleIdx="0" presStyleCnt="1" custScaleX="1267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7764E-2869-47CC-A600-EA314D51ACAF}" type="pres">
      <dgm:prSet presAssocID="{4032DE80-DFD3-445B-B7F2-EF2FCE2C9AF3}" presName="negativeSpace" presStyleCnt="0"/>
      <dgm:spPr/>
    </dgm:pt>
    <dgm:pt modelId="{D79204C3-5D03-4915-BCE3-EFBABAEBCB91}" type="pres">
      <dgm:prSet presAssocID="{4032DE80-DFD3-445B-B7F2-EF2FCE2C9AF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1B51589-FC75-4A79-BE9B-70148C93722E}" srcId="{BAB5F843-8F07-4866-9919-7BFCD1C4DFDA}" destId="{4032DE80-DFD3-445B-B7F2-EF2FCE2C9AF3}" srcOrd="0" destOrd="0" parTransId="{30B3E506-7506-4C38-968F-969F73C0F836}" sibTransId="{41C32192-B89D-4380-B90B-8DAFD9A50499}"/>
    <dgm:cxn modelId="{BDBCDB35-E3B3-4A08-B836-3BB280E96944}" type="presOf" srcId="{4032DE80-DFD3-445B-B7F2-EF2FCE2C9AF3}" destId="{2320550E-1BB9-4D0E-BEA9-97ED470A69D2}" srcOrd="0" destOrd="0" presId="urn:microsoft.com/office/officeart/2005/8/layout/list1"/>
    <dgm:cxn modelId="{75FC81DB-96BB-4B37-8F16-4EDE5897B53E}" type="presOf" srcId="{BAB5F843-8F07-4866-9919-7BFCD1C4DFDA}" destId="{37F6FAE9-9458-4D80-B858-228A91182AF2}" srcOrd="0" destOrd="0" presId="urn:microsoft.com/office/officeart/2005/8/layout/list1"/>
    <dgm:cxn modelId="{8874E6FA-A6C8-4834-B800-EA94E984A20E}" type="presOf" srcId="{4032DE80-DFD3-445B-B7F2-EF2FCE2C9AF3}" destId="{B416D914-2769-4EDE-AE24-DD4F92B4C010}" srcOrd="1" destOrd="0" presId="urn:microsoft.com/office/officeart/2005/8/layout/list1"/>
    <dgm:cxn modelId="{07E26B35-AE37-4E0B-81D8-0907973E33BE}" type="presParOf" srcId="{37F6FAE9-9458-4D80-B858-228A91182AF2}" destId="{D3A12AFC-A7A4-46BC-9F08-91FA331F4B7F}" srcOrd="0" destOrd="0" presId="urn:microsoft.com/office/officeart/2005/8/layout/list1"/>
    <dgm:cxn modelId="{2C1E07FA-7F62-43D5-BD99-63985BE825A3}" type="presParOf" srcId="{D3A12AFC-A7A4-46BC-9F08-91FA331F4B7F}" destId="{2320550E-1BB9-4D0E-BEA9-97ED470A69D2}" srcOrd="0" destOrd="0" presId="urn:microsoft.com/office/officeart/2005/8/layout/list1"/>
    <dgm:cxn modelId="{ADCE7B40-C764-40F6-B248-6AB9F40AEA42}" type="presParOf" srcId="{D3A12AFC-A7A4-46BC-9F08-91FA331F4B7F}" destId="{B416D914-2769-4EDE-AE24-DD4F92B4C010}" srcOrd="1" destOrd="0" presId="urn:microsoft.com/office/officeart/2005/8/layout/list1"/>
    <dgm:cxn modelId="{3A481974-99B3-4759-82EE-F33D8CECDAEF}" type="presParOf" srcId="{37F6FAE9-9458-4D80-B858-228A91182AF2}" destId="{8427764E-2869-47CC-A600-EA314D51ACAF}" srcOrd="1" destOrd="0" presId="urn:microsoft.com/office/officeart/2005/8/layout/list1"/>
    <dgm:cxn modelId="{FF4800DD-41E2-47AE-B47C-F43AE8CD34BC}" type="presParOf" srcId="{37F6FAE9-9458-4D80-B858-228A91182AF2}" destId="{D79204C3-5D03-4915-BCE3-EFBABAEBCB9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06B6698-1531-4045-A634-1535641B8556}" type="doc">
      <dgm:prSet loTypeId="urn:microsoft.com/office/officeart/2005/8/layout/process2" loCatId="process" qsTypeId="urn:microsoft.com/office/officeart/2005/8/quickstyle/simple1" qsCatId="simple" csTypeId="urn:microsoft.com/office/officeart/2005/8/colors/accent1_1" csCatId="accent1" phldr="1"/>
      <dgm:spPr/>
    </dgm:pt>
    <dgm:pt modelId="{1D246D8B-B736-4B8B-B633-7ED681FA6350}" type="pres">
      <dgm:prSet presAssocID="{E06B6698-1531-4045-A634-1535641B8556}" presName="linearFlow" presStyleCnt="0">
        <dgm:presLayoutVars>
          <dgm:resizeHandles val="exact"/>
        </dgm:presLayoutVars>
      </dgm:prSet>
      <dgm:spPr/>
    </dgm:pt>
  </dgm:ptLst>
  <dgm:cxnLst>
    <dgm:cxn modelId="{4BAC65BF-720B-414B-8B76-176B71D32AB4}" type="presOf" srcId="{E06B6698-1531-4045-A634-1535641B8556}" destId="{1D246D8B-B736-4B8B-B633-7ED681FA6350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latin typeface="Cambria" pitchFamily="18" charset="0"/>
            </a:rPr>
            <a:t>Обобщение опыта по теме:</a:t>
          </a:r>
        </a:p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/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EA82AB69-E457-4F36-A9B2-C6D2A54B3974}" type="presOf" srcId="{0A63927F-E924-4F8D-8016-9C2F58C21124}" destId="{D0E65D3E-C147-461B-A410-E42E0AF535E1}" srcOrd="1" destOrd="0" presId="urn:microsoft.com/office/officeart/2005/8/layout/list1"/>
    <dgm:cxn modelId="{975BFE6B-9139-460D-8149-C40DB8DFE80E}" type="presOf" srcId="{0A63927F-E924-4F8D-8016-9C2F58C21124}" destId="{954A525D-F630-4852-BF7F-618A00CEACB9}" srcOrd="0" destOrd="0" presId="urn:microsoft.com/office/officeart/2005/8/layout/list1"/>
    <dgm:cxn modelId="{B40543CB-1BBB-4370-98B5-8A33C42453C5}" type="presOf" srcId="{AFBA66E9-1A1B-4845-971D-2DD0FC92424E}" destId="{0990B9DF-F9CF-476A-8A60-985501D3204D}" srcOrd="0" destOrd="0" presId="urn:microsoft.com/office/officeart/2005/8/layout/list1"/>
    <dgm:cxn modelId="{14958226-17FA-4733-A83E-AD70939EF672}" type="presParOf" srcId="{0990B9DF-F9CF-476A-8A60-985501D3204D}" destId="{03C39953-4F6D-48FC-9FD4-D4C2D0E39B73}" srcOrd="0" destOrd="0" presId="urn:microsoft.com/office/officeart/2005/8/layout/list1"/>
    <dgm:cxn modelId="{1584EF14-FF11-4AB0-9006-AD0D62A07A0A}" type="presParOf" srcId="{03C39953-4F6D-48FC-9FD4-D4C2D0E39B73}" destId="{954A525D-F630-4852-BF7F-618A00CEACB9}" srcOrd="0" destOrd="0" presId="urn:microsoft.com/office/officeart/2005/8/layout/list1"/>
    <dgm:cxn modelId="{153DF71D-849D-43C4-8F30-5519822020FC}" type="presParOf" srcId="{03C39953-4F6D-48FC-9FD4-D4C2D0E39B73}" destId="{D0E65D3E-C147-461B-A410-E42E0AF535E1}" srcOrd="1" destOrd="0" presId="urn:microsoft.com/office/officeart/2005/8/layout/list1"/>
    <dgm:cxn modelId="{0BA251C3-7280-47D9-A569-DE777391B56E}" type="presParOf" srcId="{0990B9DF-F9CF-476A-8A60-985501D3204D}" destId="{5ECA3623-218C-48A7-B2C1-96E64D0958E5}" srcOrd="1" destOrd="0" presId="urn:microsoft.com/office/officeart/2005/8/layout/list1"/>
    <dgm:cxn modelId="{56B80953-77E2-488A-AF5C-B88D8A9BBCDA}" type="presParOf" srcId="{0990B9DF-F9CF-476A-8A60-985501D3204D}" destId="{4EDD8D00-2A29-4419-B3CF-907811727AB3}" srcOrd="2" destOrd="0" presId="urn:microsoft.com/office/officeart/2005/8/layout/list1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B1AF706-9DA4-4EC7-B16D-E292625A30B4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3CCE9A9-0285-4445-A14D-75C63CE3F9BC}">
      <dgm:prSet phldrT="[Текст]" custT="1"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kumimoji="1" lang="ru-RU" sz="1800" b="0" i="0" u="none" strike="noStrike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hlinkClick xmlns:r="http://schemas.openxmlformats.org/officeDocument/2006/relationships" r:id="rId1" action="ppaction://hlinkpres?slideindex=1&amp;slidetitle="/>
            </a:rPr>
            <a:t>Использование различных форм музыкальной деятельности</a:t>
          </a:r>
          <a:endParaRPr lang="ru-RU" sz="1800" b="0" u="none" dirty="0">
            <a:ln>
              <a:solidFill>
                <a:schemeClr val="tx1"/>
              </a:solidFill>
            </a:ln>
            <a:solidFill>
              <a:schemeClr val="tx1"/>
            </a:solidFill>
            <a:latin typeface="Cambria" pitchFamily="18" charset="0"/>
          </a:endParaRPr>
        </a:p>
      </dgm:t>
    </dgm:pt>
    <dgm:pt modelId="{67B827EF-91E6-4902-8792-D8D910471960}" type="parTrans" cxnId="{7A2881C1-EB1C-4A86-B34B-AEB78939AA60}">
      <dgm:prSet/>
      <dgm:spPr/>
      <dgm:t>
        <a:bodyPr/>
        <a:lstStyle/>
        <a:p>
          <a:endParaRPr lang="ru-RU" sz="1800" b="0">
            <a:latin typeface="Cambria" pitchFamily="18" charset="0"/>
          </a:endParaRPr>
        </a:p>
      </dgm:t>
    </dgm:pt>
    <dgm:pt modelId="{CB0B0DFA-FC1B-4337-B84D-404D7BFA1FAB}" type="sibTrans" cxnId="{7A2881C1-EB1C-4A86-B34B-AEB78939AA60}">
      <dgm:prSet/>
      <dgm:spPr/>
      <dgm:t>
        <a:bodyPr/>
        <a:lstStyle/>
        <a:p>
          <a:endParaRPr lang="ru-RU" sz="1800" b="0">
            <a:latin typeface="Cambria" pitchFamily="18" charset="0"/>
          </a:endParaRPr>
        </a:p>
      </dgm:t>
    </dgm:pt>
    <dgm:pt modelId="{F71FD023-A7B2-4965-A453-1946403D5573}">
      <dgm:prSet phldrT="[Текст]" custT="1"/>
      <dgm:spPr/>
      <dgm:t>
        <a:bodyPr/>
        <a:lstStyle/>
        <a:p>
          <a:r>
            <a:rPr kumimoji="1" lang="ru-RU" sz="1800" b="0" i="0" u="none" strike="noStrike" cap="none" spc="0" normalizeH="0" baseline="0" noProof="0" dirty="0" smtClean="0">
              <a:ln>
                <a:solidFill>
                  <a:schemeClr val="tx1"/>
                </a:solidFill>
              </a:ln>
              <a:effectLst/>
              <a:uLnTx/>
              <a:uFillTx/>
              <a:latin typeface="Cambria" pitchFamily="18" charset="0"/>
              <a:hlinkClick xmlns:r="http://schemas.openxmlformats.org/officeDocument/2006/relationships" r:id="rId2" action="ppaction://hlinkpres?slideindex=1&amp;slidetitle="/>
            </a:rPr>
            <a:t>Качественная групповая предметно-развивающая среда</a:t>
          </a:r>
          <a:endParaRPr lang="ru-RU" sz="1800" b="0" dirty="0">
            <a:ln>
              <a:solidFill>
                <a:schemeClr val="tx1"/>
              </a:solidFill>
            </a:ln>
            <a:latin typeface="Cambria" pitchFamily="18" charset="0"/>
          </a:endParaRPr>
        </a:p>
      </dgm:t>
    </dgm:pt>
    <dgm:pt modelId="{20198D80-2F0B-4579-80E4-BC7F48C4B9B5}" type="parTrans" cxnId="{BAED8C51-9F08-40CB-A2A3-969F1A7D8B5F}">
      <dgm:prSet/>
      <dgm:spPr/>
      <dgm:t>
        <a:bodyPr/>
        <a:lstStyle/>
        <a:p>
          <a:endParaRPr lang="ru-RU" sz="1800" b="0">
            <a:latin typeface="Cambria" pitchFamily="18" charset="0"/>
          </a:endParaRPr>
        </a:p>
      </dgm:t>
    </dgm:pt>
    <dgm:pt modelId="{FCDAE444-957A-4113-BB0D-C61D986F8509}" type="sibTrans" cxnId="{BAED8C51-9F08-40CB-A2A3-969F1A7D8B5F}">
      <dgm:prSet/>
      <dgm:spPr/>
      <dgm:t>
        <a:bodyPr/>
        <a:lstStyle/>
        <a:p>
          <a:endParaRPr lang="ru-RU" sz="1800" b="0">
            <a:latin typeface="Cambria" pitchFamily="18" charset="0"/>
          </a:endParaRPr>
        </a:p>
      </dgm:t>
    </dgm:pt>
    <dgm:pt modelId="{C14CAB6E-2859-4A75-A5AB-6CEE45310504}">
      <dgm:prSet phldrT="[Текст]" custT="1"/>
      <dgm:spPr/>
      <dgm:t>
        <a:bodyPr/>
        <a:lstStyle/>
        <a:p>
          <a:r>
            <a:rPr lang="ru-RU" sz="1800" b="0" dirty="0" smtClean="0">
              <a:ln>
                <a:solidFill>
                  <a:schemeClr val="tx1"/>
                </a:solidFill>
              </a:ln>
              <a:latin typeface="Cambria" pitchFamily="18" charset="0"/>
              <a:hlinkClick xmlns:r="http://schemas.openxmlformats.org/officeDocument/2006/relationships" r:id="rId3" action="ppaction://hlinkfile"/>
            </a:rPr>
            <a:t>Обоснованный  отбор музыкального репертуара</a:t>
          </a:r>
          <a:endParaRPr lang="ru-RU" sz="1800" b="0" dirty="0">
            <a:ln>
              <a:solidFill>
                <a:schemeClr val="tx1"/>
              </a:solidFill>
            </a:ln>
            <a:latin typeface="Cambria" pitchFamily="18" charset="0"/>
          </a:endParaRPr>
        </a:p>
      </dgm:t>
    </dgm:pt>
    <dgm:pt modelId="{15F50436-43C6-48F5-8AAC-C51F9E27063A}" type="parTrans" cxnId="{CD7ACE62-F6B2-4D75-A6E0-6055B41EA3CA}">
      <dgm:prSet/>
      <dgm:spPr/>
      <dgm:t>
        <a:bodyPr/>
        <a:lstStyle/>
        <a:p>
          <a:endParaRPr lang="ru-RU" sz="1800" b="0">
            <a:latin typeface="Cambria" pitchFamily="18" charset="0"/>
          </a:endParaRPr>
        </a:p>
      </dgm:t>
    </dgm:pt>
    <dgm:pt modelId="{B168308A-6121-4F58-A843-967F13251384}" type="sibTrans" cxnId="{CD7ACE62-F6B2-4D75-A6E0-6055B41EA3CA}">
      <dgm:prSet/>
      <dgm:spPr/>
      <dgm:t>
        <a:bodyPr/>
        <a:lstStyle/>
        <a:p>
          <a:endParaRPr lang="ru-RU" sz="1800" b="0">
            <a:latin typeface="Cambria" pitchFamily="18" charset="0"/>
          </a:endParaRPr>
        </a:p>
      </dgm:t>
    </dgm:pt>
    <dgm:pt modelId="{FFBC91F3-67A9-4263-9CCD-938505F0236E}">
      <dgm:prSet phldrT="[Текст]" custT="1"/>
      <dgm:spPr/>
      <dgm:t>
        <a:bodyPr/>
        <a:lstStyle/>
        <a:p>
          <a:r>
            <a:rPr kumimoji="1" lang="ru-RU" sz="1800" b="0" i="0" u="none" strike="noStrike" cap="none" spc="0" normalizeH="0" baseline="0" noProof="0" dirty="0" smtClean="0">
              <a:ln>
                <a:solidFill>
                  <a:schemeClr val="tx1"/>
                </a:solidFill>
              </a:ln>
              <a:effectLst/>
              <a:uLnTx/>
              <a:uFillTx/>
              <a:latin typeface="Cambria" pitchFamily="18" charset="0"/>
              <a:hlinkClick xmlns:r="http://schemas.openxmlformats.org/officeDocument/2006/relationships" r:id="rId4" action="ppaction://hlinkpres?slideindex=1&amp;slidetitle="/>
            </a:rPr>
            <a:t>Взаимодействие с родителями по вопросу формирования музыкально – ритмических движений</a:t>
          </a:r>
          <a:r>
            <a:rPr kumimoji="1" lang="ru-RU" sz="1800" b="0" i="0" u="none" strike="noStrike" cap="none" spc="0" normalizeH="0" baseline="0" noProof="0" dirty="0" smtClean="0">
              <a:ln/>
              <a:effectLst/>
              <a:uLnTx/>
              <a:uFillTx/>
              <a:latin typeface="Cambria" pitchFamily="18" charset="0"/>
              <a:hlinkClick xmlns:r="http://schemas.openxmlformats.org/officeDocument/2006/relationships" r:id="rId4" action="ppaction://hlinkpres?slideindex=1&amp;slidetitle="/>
            </a:rPr>
            <a:t>.</a:t>
          </a:r>
          <a:endParaRPr lang="ru-RU" sz="1800" b="0" dirty="0">
            <a:latin typeface="Cambria" pitchFamily="18" charset="0"/>
          </a:endParaRPr>
        </a:p>
      </dgm:t>
    </dgm:pt>
    <dgm:pt modelId="{F875F883-E80E-4A13-816A-29DE70370033}" type="parTrans" cxnId="{3D328845-DC95-41D8-9E2E-A9F5D01414BE}">
      <dgm:prSet/>
      <dgm:spPr/>
      <dgm:t>
        <a:bodyPr/>
        <a:lstStyle/>
        <a:p>
          <a:endParaRPr lang="ru-RU" sz="1800" b="0">
            <a:latin typeface="Cambria" pitchFamily="18" charset="0"/>
          </a:endParaRPr>
        </a:p>
      </dgm:t>
    </dgm:pt>
    <dgm:pt modelId="{C9E21ACE-1C9A-46A0-8DB1-3E2E1BF3B1E5}" type="sibTrans" cxnId="{3D328845-DC95-41D8-9E2E-A9F5D01414BE}">
      <dgm:prSet/>
      <dgm:spPr/>
      <dgm:t>
        <a:bodyPr/>
        <a:lstStyle/>
        <a:p>
          <a:endParaRPr lang="ru-RU" sz="1800" b="0">
            <a:latin typeface="Cambria" pitchFamily="18" charset="0"/>
          </a:endParaRPr>
        </a:p>
      </dgm:t>
    </dgm:pt>
    <dgm:pt modelId="{9360E4F5-D651-47DD-889F-436BC69F973B}" type="pres">
      <dgm:prSet presAssocID="{EB1AF706-9DA4-4EC7-B16D-E292625A30B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4A4BA8-7B98-43A3-8337-6A4FE0E7E1CF}" type="pres">
      <dgm:prSet presAssocID="{83CCE9A9-0285-4445-A14D-75C63CE3F9BC}" presName="parentLin" presStyleCnt="0"/>
      <dgm:spPr/>
    </dgm:pt>
    <dgm:pt modelId="{5259F49F-906D-47C5-B664-E132DADD5C67}" type="pres">
      <dgm:prSet presAssocID="{83CCE9A9-0285-4445-A14D-75C63CE3F9B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6ECB496-A014-40AB-857F-906FAE63E253}" type="pres">
      <dgm:prSet presAssocID="{83CCE9A9-0285-4445-A14D-75C63CE3F9BC}" presName="parentText" presStyleLbl="node1" presStyleIdx="0" presStyleCnt="4" custScaleX="171295" custLinFactNeighborX="-100000" custLinFactNeighborY="-5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BA2CC-F29C-437B-AF7D-76CAB312014E}" type="pres">
      <dgm:prSet presAssocID="{83CCE9A9-0285-4445-A14D-75C63CE3F9BC}" presName="negativeSpace" presStyleCnt="0"/>
      <dgm:spPr/>
    </dgm:pt>
    <dgm:pt modelId="{9F4BCBCD-313E-4DB7-9284-C655F5ABE810}" type="pres">
      <dgm:prSet presAssocID="{83CCE9A9-0285-4445-A14D-75C63CE3F9BC}" presName="childText" presStyleLbl="conFgAcc1" presStyleIdx="0" presStyleCnt="4">
        <dgm:presLayoutVars>
          <dgm:bulletEnabled val="1"/>
        </dgm:presLayoutVars>
      </dgm:prSet>
      <dgm:spPr/>
    </dgm:pt>
    <dgm:pt modelId="{CEEF9F90-E2E4-4754-9AFA-EC1848A7C98B}" type="pres">
      <dgm:prSet presAssocID="{CB0B0DFA-FC1B-4337-B84D-404D7BFA1FAB}" presName="spaceBetweenRectangles" presStyleCnt="0"/>
      <dgm:spPr/>
    </dgm:pt>
    <dgm:pt modelId="{3633052C-C62B-424C-ACCE-B0F865DC709F}" type="pres">
      <dgm:prSet presAssocID="{F71FD023-A7B2-4965-A453-1946403D5573}" presName="parentLin" presStyleCnt="0"/>
      <dgm:spPr/>
    </dgm:pt>
    <dgm:pt modelId="{4834EEFC-34B9-4629-A3CA-AB175F8EDB82}" type="pres">
      <dgm:prSet presAssocID="{F71FD023-A7B2-4965-A453-1946403D557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04E2465-AD97-40CC-8497-722B9A95CA3A}" type="pres">
      <dgm:prSet presAssocID="{F71FD023-A7B2-4965-A453-1946403D5573}" presName="parentText" presStyleLbl="node1" presStyleIdx="1" presStyleCnt="4" custScaleX="149714" custLinFactNeighborX="-100000" custLinFactNeighborY="-32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929A4-653E-4BA0-8E3C-10E2256AE88C}" type="pres">
      <dgm:prSet presAssocID="{F71FD023-A7B2-4965-A453-1946403D5573}" presName="negativeSpace" presStyleCnt="0"/>
      <dgm:spPr/>
    </dgm:pt>
    <dgm:pt modelId="{AE8A1454-E63A-44DC-9B97-BAE6DC09F514}" type="pres">
      <dgm:prSet presAssocID="{F71FD023-A7B2-4965-A453-1946403D5573}" presName="childText" presStyleLbl="conFgAcc1" presStyleIdx="1" presStyleCnt="4">
        <dgm:presLayoutVars>
          <dgm:bulletEnabled val="1"/>
        </dgm:presLayoutVars>
      </dgm:prSet>
      <dgm:spPr/>
    </dgm:pt>
    <dgm:pt modelId="{A3FC5310-8701-4680-873A-61A20FB9A11D}" type="pres">
      <dgm:prSet presAssocID="{FCDAE444-957A-4113-BB0D-C61D986F8509}" presName="spaceBetweenRectangles" presStyleCnt="0"/>
      <dgm:spPr/>
    </dgm:pt>
    <dgm:pt modelId="{81748A19-7716-436A-B44E-23786A96F79F}" type="pres">
      <dgm:prSet presAssocID="{C14CAB6E-2859-4A75-A5AB-6CEE45310504}" presName="parentLin" presStyleCnt="0"/>
      <dgm:spPr/>
    </dgm:pt>
    <dgm:pt modelId="{6A72FB87-1C69-40F3-9925-37F58E3EB766}" type="pres">
      <dgm:prSet presAssocID="{C14CAB6E-2859-4A75-A5AB-6CEE4531050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FC0B411-8AE6-4362-9215-129E827E3163}" type="pres">
      <dgm:prSet presAssocID="{C14CAB6E-2859-4A75-A5AB-6CEE45310504}" presName="parentText" presStyleLbl="node1" presStyleIdx="2" presStyleCnt="4" custScaleX="150037" custLinFactNeighborX="-100000" custLinFactNeighborY="5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A6A6B-41CD-46DD-8050-E1423B8C439B}" type="pres">
      <dgm:prSet presAssocID="{C14CAB6E-2859-4A75-A5AB-6CEE45310504}" presName="negativeSpace" presStyleCnt="0"/>
      <dgm:spPr/>
    </dgm:pt>
    <dgm:pt modelId="{42544FF4-280E-42FF-B7B6-689855E3D4B3}" type="pres">
      <dgm:prSet presAssocID="{C14CAB6E-2859-4A75-A5AB-6CEE45310504}" presName="childText" presStyleLbl="conFgAcc1" presStyleIdx="2" presStyleCnt="4">
        <dgm:presLayoutVars>
          <dgm:bulletEnabled val="1"/>
        </dgm:presLayoutVars>
      </dgm:prSet>
      <dgm:spPr/>
    </dgm:pt>
    <dgm:pt modelId="{EAB2D22E-9D62-4353-B320-6A87C2D4F812}" type="pres">
      <dgm:prSet presAssocID="{B168308A-6121-4F58-A843-967F13251384}" presName="spaceBetweenRectangles" presStyleCnt="0"/>
      <dgm:spPr/>
    </dgm:pt>
    <dgm:pt modelId="{DC2388E6-2431-4013-8349-D12B7B0A3620}" type="pres">
      <dgm:prSet presAssocID="{FFBC91F3-67A9-4263-9CCD-938505F0236E}" presName="parentLin" presStyleCnt="0"/>
      <dgm:spPr/>
    </dgm:pt>
    <dgm:pt modelId="{7D8D1F99-F735-4A65-8452-AD99C78ADA70}" type="pres">
      <dgm:prSet presAssocID="{FFBC91F3-67A9-4263-9CCD-938505F0236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F6B6251-24F5-4AB1-BCEE-84180E115597}" type="pres">
      <dgm:prSet presAssocID="{FFBC91F3-67A9-4263-9CCD-938505F0236E}" presName="parentText" presStyleLbl="node1" presStyleIdx="3" presStyleCnt="4" custScaleX="147214" custLinFactNeighborX="-100000" custLinFactNeighborY="30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8071C-8146-438B-919A-A287E4D38764}" type="pres">
      <dgm:prSet presAssocID="{FFBC91F3-67A9-4263-9CCD-938505F0236E}" presName="negativeSpace" presStyleCnt="0"/>
      <dgm:spPr/>
    </dgm:pt>
    <dgm:pt modelId="{007681F3-47FB-4979-BBBA-47D75EF754E3}" type="pres">
      <dgm:prSet presAssocID="{FFBC91F3-67A9-4263-9CCD-938505F0236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71DECDB-DDA5-49A2-A5D9-2A83324EE5B7}" type="presOf" srcId="{FFBC91F3-67A9-4263-9CCD-938505F0236E}" destId="{7D8D1F99-F735-4A65-8452-AD99C78ADA70}" srcOrd="0" destOrd="0" presId="urn:microsoft.com/office/officeart/2005/8/layout/list1"/>
    <dgm:cxn modelId="{EB8CDA22-6FB5-46BA-8AE0-D155BF82D99B}" type="presOf" srcId="{C14CAB6E-2859-4A75-A5AB-6CEE45310504}" destId="{6A72FB87-1C69-40F3-9925-37F58E3EB766}" srcOrd="0" destOrd="0" presId="urn:microsoft.com/office/officeart/2005/8/layout/list1"/>
    <dgm:cxn modelId="{CD7ACE62-F6B2-4D75-A6E0-6055B41EA3CA}" srcId="{EB1AF706-9DA4-4EC7-B16D-E292625A30B4}" destId="{C14CAB6E-2859-4A75-A5AB-6CEE45310504}" srcOrd="2" destOrd="0" parTransId="{15F50436-43C6-48F5-8AAC-C51F9E27063A}" sibTransId="{B168308A-6121-4F58-A843-967F13251384}"/>
    <dgm:cxn modelId="{7A2881C1-EB1C-4A86-B34B-AEB78939AA60}" srcId="{EB1AF706-9DA4-4EC7-B16D-E292625A30B4}" destId="{83CCE9A9-0285-4445-A14D-75C63CE3F9BC}" srcOrd="0" destOrd="0" parTransId="{67B827EF-91E6-4902-8792-D8D910471960}" sibTransId="{CB0B0DFA-FC1B-4337-B84D-404D7BFA1FAB}"/>
    <dgm:cxn modelId="{5D183C50-AF92-4AED-9429-2521CE742D77}" type="presOf" srcId="{C14CAB6E-2859-4A75-A5AB-6CEE45310504}" destId="{4FC0B411-8AE6-4362-9215-129E827E3163}" srcOrd="1" destOrd="0" presId="urn:microsoft.com/office/officeart/2005/8/layout/list1"/>
    <dgm:cxn modelId="{F312A300-9663-4EB8-8C10-76A50226034A}" type="presOf" srcId="{83CCE9A9-0285-4445-A14D-75C63CE3F9BC}" destId="{D6ECB496-A014-40AB-857F-906FAE63E253}" srcOrd="1" destOrd="0" presId="urn:microsoft.com/office/officeart/2005/8/layout/list1"/>
    <dgm:cxn modelId="{2059B974-38DC-4466-AB30-A75ABE842091}" type="presOf" srcId="{EB1AF706-9DA4-4EC7-B16D-E292625A30B4}" destId="{9360E4F5-D651-47DD-889F-436BC69F973B}" srcOrd="0" destOrd="0" presId="urn:microsoft.com/office/officeart/2005/8/layout/list1"/>
    <dgm:cxn modelId="{D6828590-51DC-4FE6-99A9-5F17D9BCC4F4}" type="presOf" srcId="{F71FD023-A7B2-4965-A453-1946403D5573}" destId="{4834EEFC-34B9-4629-A3CA-AB175F8EDB82}" srcOrd="0" destOrd="0" presId="urn:microsoft.com/office/officeart/2005/8/layout/list1"/>
    <dgm:cxn modelId="{E5B6C748-097C-4EFD-9C7F-E8167B0002EA}" type="presOf" srcId="{FFBC91F3-67A9-4263-9CCD-938505F0236E}" destId="{CF6B6251-24F5-4AB1-BCEE-84180E115597}" srcOrd="1" destOrd="0" presId="urn:microsoft.com/office/officeart/2005/8/layout/list1"/>
    <dgm:cxn modelId="{3D328845-DC95-41D8-9E2E-A9F5D01414BE}" srcId="{EB1AF706-9DA4-4EC7-B16D-E292625A30B4}" destId="{FFBC91F3-67A9-4263-9CCD-938505F0236E}" srcOrd="3" destOrd="0" parTransId="{F875F883-E80E-4A13-816A-29DE70370033}" sibTransId="{C9E21ACE-1C9A-46A0-8DB1-3E2E1BF3B1E5}"/>
    <dgm:cxn modelId="{72C58F9F-26B4-4EB7-89AC-69FFFBC244B4}" type="presOf" srcId="{F71FD023-A7B2-4965-A453-1946403D5573}" destId="{704E2465-AD97-40CC-8497-722B9A95CA3A}" srcOrd="1" destOrd="0" presId="urn:microsoft.com/office/officeart/2005/8/layout/list1"/>
    <dgm:cxn modelId="{BAED8C51-9F08-40CB-A2A3-969F1A7D8B5F}" srcId="{EB1AF706-9DA4-4EC7-B16D-E292625A30B4}" destId="{F71FD023-A7B2-4965-A453-1946403D5573}" srcOrd="1" destOrd="0" parTransId="{20198D80-2F0B-4579-80E4-BC7F48C4B9B5}" sibTransId="{FCDAE444-957A-4113-BB0D-C61D986F8509}"/>
    <dgm:cxn modelId="{BF88A7CA-202D-43B6-B304-CD8D0E30B5EB}" type="presOf" srcId="{83CCE9A9-0285-4445-A14D-75C63CE3F9BC}" destId="{5259F49F-906D-47C5-B664-E132DADD5C67}" srcOrd="0" destOrd="0" presId="urn:microsoft.com/office/officeart/2005/8/layout/list1"/>
    <dgm:cxn modelId="{57E028AB-7DD4-42AA-B35B-3B69254E9303}" type="presParOf" srcId="{9360E4F5-D651-47DD-889F-436BC69F973B}" destId="{AA4A4BA8-7B98-43A3-8337-6A4FE0E7E1CF}" srcOrd="0" destOrd="0" presId="urn:microsoft.com/office/officeart/2005/8/layout/list1"/>
    <dgm:cxn modelId="{295761E9-3CAF-40D8-8B82-22F0A2F1F550}" type="presParOf" srcId="{AA4A4BA8-7B98-43A3-8337-6A4FE0E7E1CF}" destId="{5259F49F-906D-47C5-B664-E132DADD5C67}" srcOrd="0" destOrd="0" presId="urn:microsoft.com/office/officeart/2005/8/layout/list1"/>
    <dgm:cxn modelId="{99E86EBC-F271-4B4A-B1D4-CFE99F9EA903}" type="presParOf" srcId="{AA4A4BA8-7B98-43A3-8337-6A4FE0E7E1CF}" destId="{D6ECB496-A014-40AB-857F-906FAE63E253}" srcOrd="1" destOrd="0" presId="urn:microsoft.com/office/officeart/2005/8/layout/list1"/>
    <dgm:cxn modelId="{4FC54144-EEA4-4F39-A9EB-AE5821345EB0}" type="presParOf" srcId="{9360E4F5-D651-47DD-889F-436BC69F973B}" destId="{B32BA2CC-F29C-437B-AF7D-76CAB312014E}" srcOrd="1" destOrd="0" presId="urn:microsoft.com/office/officeart/2005/8/layout/list1"/>
    <dgm:cxn modelId="{34EA0293-0C98-44BA-9E13-38E4F332419A}" type="presParOf" srcId="{9360E4F5-D651-47DD-889F-436BC69F973B}" destId="{9F4BCBCD-313E-4DB7-9284-C655F5ABE810}" srcOrd="2" destOrd="0" presId="urn:microsoft.com/office/officeart/2005/8/layout/list1"/>
    <dgm:cxn modelId="{19FBE1B1-73CF-4762-BEBD-0B2F264D9754}" type="presParOf" srcId="{9360E4F5-D651-47DD-889F-436BC69F973B}" destId="{CEEF9F90-E2E4-4754-9AFA-EC1848A7C98B}" srcOrd="3" destOrd="0" presId="urn:microsoft.com/office/officeart/2005/8/layout/list1"/>
    <dgm:cxn modelId="{F188FB1A-CA07-4C0A-8FAB-BD3EBCB4AC0A}" type="presParOf" srcId="{9360E4F5-D651-47DD-889F-436BC69F973B}" destId="{3633052C-C62B-424C-ACCE-B0F865DC709F}" srcOrd="4" destOrd="0" presId="urn:microsoft.com/office/officeart/2005/8/layout/list1"/>
    <dgm:cxn modelId="{F8B02328-3CC8-4C2D-B671-357766A75EA0}" type="presParOf" srcId="{3633052C-C62B-424C-ACCE-B0F865DC709F}" destId="{4834EEFC-34B9-4629-A3CA-AB175F8EDB82}" srcOrd="0" destOrd="0" presId="urn:microsoft.com/office/officeart/2005/8/layout/list1"/>
    <dgm:cxn modelId="{D1D723A2-CC0A-4848-AA70-DA23326D88DD}" type="presParOf" srcId="{3633052C-C62B-424C-ACCE-B0F865DC709F}" destId="{704E2465-AD97-40CC-8497-722B9A95CA3A}" srcOrd="1" destOrd="0" presId="urn:microsoft.com/office/officeart/2005/8/layout/list1"/>
    <dgm:cxn modelId="{26595053-5EE0-4B7C-9FF1-BE61DDACDC68}" type="presParOf" srcId="{9360E4F5-D651-47DD-889F-436BC69F973B}" destId="{D7A929A4-653E-4BA0-8E3C-10E2256AE88C}" srcOrd="5" destOrd="0" presId="urn:microsoft.com/office/officeart/2005/8/layout/list1"/>
    <dgm:cxn modelId="{012E28FE-37F7-422D-BD9E-3D40443E9A35}" type="presParOf" srcId="{9360E4F5-D651-47DD-889F-436BC69F973B}" destId="{AE8A1454-E63A-44DC-9B97-BAE6DC09F514}" srcOrd="6" destOrd="0" presId="urn:microsoft.com/office/officeart/2005/8/layout/list1"/>
    <dgm:cxn modelId="{CD2420AC-6FEB-4E4B-84D5-20AF2541C7A0}" type="presParOf" srcId="{9360E4F5-D651-47DD-889F-436BC69F973B}" destId="{A3FC5310-8701-4680-873A-61A20FB9A11D}" srcOrd="7" destOrd="0" presId="urn:microsoft.com/office/officeart/2005/8/layout/list1"/>
    <dgm:cxn modelId="{723362DD-E796-40DE-888B-7F4754DE87B5}" type="presParOf" srcId="{9360E4F5-D651-47DD-889F-436BC69F973B}" destId="{81748A19-7716-436A-B44E-23786A96F79F}" srcOrd="8" destOrd="0" presId="urn:microsoft.com/office/officeart/2005/8/layout/list1"/>
    <dgm:cxn modelId="{D64EA164-3678-4DE3-83A7-F150A1CF41D4}" type="presParOf" srcId="{81748A19-7716-436A-B44E-23786A96F79F}" destId="{6A72FB87-1C69-40F3-9925-37F58E3EB766}" srcOrd="0" destOrd="0" presId="urn:microsoft.com/office/officeart/2005/8/layout/list1"/>
    <dgm:cxn modelId="{8A46A2A8-ED0D-49BF-A328-FCA893CDEF46}" type="presParOf" srcId="{81748A19-7716-436A-B44E-23786A96F79F}" destId="{4FC0B411-8AE6-4362-9215-129E827E3163}" srcOrd="1" destOrd="0" presId="urn:microsoft.com/office/officeart/2005/8/layout/list1"/>
    <dgm:cxn modelId="{A9CCF4DF-E39C-4665-93E1-9653B8C5F333}" type="presParOf" srcId="{9360E4F5-D651-47DD-889F-436BC69F973B}" destId="{9D6A6A6B-41CD-46DD-8050-E1423B8C439B}" srcOrd="9" destOrd="0" presId="urn:microsoft.com/office/officeart/2005/8/layout/list1"/>
    <dgm:cxn modelId="{5F29FAAE-92AD-4914-9E63-94E7CA5B59F4}" type="presParOf" srcId="{9360E4F5-D651-47DD-889F-436BC69F973B}" destId="{42544FF4-280E-42FF-B7B6-689855E3D4B3}" srcOrd="10" destOrd="0" presId="urn:microsoft.com/office/officeart/2005/8/layout/list1"/>
    <dgm:cxn modelId="{C25A7D55-0229-4C5E-9225-B469F7136A15}" type="presParOf" srcId="{9360E4F5-D651-47DD-889F-436BC69F973B}" destId="{EAB2D22E-9D62-4353-B320-6A87C2D4F812}" srcOrd="11" destOrd="0" presId="urn:microsoft.com/office/officeart/2005/8/layout/list1"/>
    <dgm:cxn modelId="{920C81DD-992F-41D3-8286-71E5914597AB}" type="presParOf" srcId="{9360E4F5-D651-47DD-889F-436BC69F973B}" destId="{DC2388E6-2431-4013-8349-D12B7B0A3620}" srcOrd="12" destOrd="0" presId="urn:microsoft.com/office/officeart/2005/8/layout/list1"/>
    <dgm:cxn modelId="{D645D388-C74D-4EDA-98AC-FA798E8302F3}" type="presParOf" srcId="{DC2388E6-2431-4013-8349-D12B7B0A3620}" destId="{7D8D1F99-F735-4A65-8452-AD99C78ADA70}" srcOrd="0" destOrd="0" presId="urn:microsoft.com/office/officeart/2005/8/layout/list1"/>
    <dgm:cxn modelId="{20F25791-2632-45AA-996E-6F895E485A02}" type="presParOf" srcId="{DC2388E6-2431-4013-8349-D12B7B0A3620}" destId="{CF6B6251-24F5-4AB1-BCEE-84180E115597}" srcOrd="1" destOrd="0" presId="urn:microsoft.com/office/officeart/2005/8/layout/list1"/>
    <dgm:cxn modelId="{855E058F-8996-4280-8D48-C18AC604E36C}" type="presParOf" srcId="{9360E4F5-D651-47DD-889F-436BC69F973B}" destId="{2138071C-8146-438B-919A-A287E4D38764}" srcOrd="13" destOrd="0" presId="urn:microsoft.com/office/officeart/2005/8/layout/list1"/>
    <dgm:cxn modelId="{A685E07E-3955-4C41-9C0A-BC08A0FD3375}" type="presParOf" srcId="{9360E4F5-D651-47DD-889F-436BC69F973B}" destId="{007681F3-47FB-4979-BBBA-47D75EF754E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Диапазон личного вклада педагога в развитие образования и степень его новизны</a:t>
          </a:r>
          <a:endParaRPr lang="ru-RU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ScaleX="129479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0AF0388C-3FF2-4E9F-A2BA-B1E69C4A76C5}" type="presOf" srcId="{AFBA66E9-1A1B-4845-971D-2DD0FC92424E}" destId="{0990B9DF-F9CF-476A-8A60-985501D3204D}" srcOrd="0" destOrd="0" presId="urn:microsoft.com/office/officeart/2005/8/layout/list1"/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211EE7A1-316C-4A65-9C7F-FBEBC2C0A3F3}" type="presOf" srcId="{0A63927F-E924-4F8D-8016-9C2F58C21124}" destId="{954A525D-F630-4852-BF7F-618A00CEACB9}" srcOrd="0" destOrd="0" presId="urn:microsoft.com/office/officeart/2005/8/layout/list1"/>
    <dgm:cxn modelId="{AA284651-7E09-4FB8-B0C3-C3049EEE9347}" type="presOf" srcId="{0A63927F-E924-4F8D-8016-9C2F58C21124}" destId="{D0E65D3E-C147-461B-A410-E42E0AF535E1}" srcOrd="1" destOrd="0" presId="urn:microsoft.com/office/officeart/2005/8/layout/list1"/>
    <dgm:cxn modelId="{3EF2E65A-76DF-4C84-B38E-55D95671EA89}" type="presParOf" srcId="{0990B9DF-F9CF-476A-8A60-985501D3204D}" destId="{03C39953-4F6D-48FC-9FD4-D4C2D0E39B73}" srcOrd="0" destOrd="0" presId="urn:microsoft.com/office/officeart/2005/8/layout/list1"/>
    <dgm:cxn modelId="{560E812F-0D45-4C7B-BDAF-3A8252EAE3FE}" type="presParOf" srcId="{03C39953-4F6D-48FC-9FD4-D4C2D0E39B73}" destId="{954A525D-F630-4852-BF7F-618A00CEACB9}" srcOrd="0" destOrd="0" presId="urn:microsoft.com/office/officeart/2005/8/layout/list1"/>
    <dgm:cxn modelId="{FE83A2D7-B2BE-4554-BA7A-2C7B11EABAD2}" type="presParOf" srcId="{03C39953-4F6D-48FC-9FD4-D4C2D0E39B73}" destId="{D0E65D3E-C147-461B-A410-E42E0AF535E1}" srcOrd="1" destOrd="0" presId="urn:microsoft.com/office/officeart/2005/8/layout/list1"/>
    <dgm:cxn modelId="{66BF645B-C6DB-4E97-96C1-E67C7638239C}" type="presParOf" srcId="{0990B9DF-F9CF-476A-8A60-985501D3204D}" destId="{5ECA3623-218C-48A7-B2C1-96E64D0958E5}" srcOrd="1" destOrd="0" presId="urn:microsoft.com/office/officeart/2005/8/layout/list1"/>
    <dgm:cxn modelId="{57FEFB82-594D-4202-84FE-74F7F9289286}" type="presParOf" srcId="{0990B9DF-F9CF-476A-8A60-985501D3204D}" destId="{4EDD8D00-2A29-4419-B3CF-907811727AB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002FA6D-BAD2-4844-A03D-E4C0993D22D4}" type="doc">
      <dgm:prSet loTypeId="urn:microsoft.com/office/officeart/2005/8/layout/process5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B8A7525-57C4-48EF-8A9D-6BF338BF7CDD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Степень новизны</a:t>
          </a:r>
          <a:endParaRPr lang="ru-RU" sz="1800" dirty="0">
            <a:solidFill>
              <a:srgbClr val="002060"/>
            </a:solidFill>
          </a:endParaRPr>
        </a:p>
      </dgm:t>
    </dgm:pt>
    <dgm:pt modelId="{A694EE98-41C9-4E0A-A6BD-B5FA516DC655}" type="parTrans" cxnId="{431FD1D8-CADF-40C9-9037-365B27A016F9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E749F6FB-1E35-47FA-97D4-7470E6F67185}" type="sibTrans" cxnId="{431FD1D8-CADF-40C9-9037-365B27A016F9}">
      <dgm:prSet custT="1"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8072BE6A-04CE-474A-833D-1AB133F8BB71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комбинация элементов известных методов и дополнение их инновационными технологиями </a:t>
          </a:r>
          <a:endParaRPr lang="ru-RU" sz="1800" dirty="0">
            <a:solidFill>
              <a:srgbClr val="002060"/>
            </a:solidFill>
          </a:endParaRPr>
        </a:p>
      </dgm:t>
    </dgm:pt>
    <dgm:pt modelId="{156292C9-7FBD-4AA4-B508-C45E5BBFD47A}" type="parTrans" cxnId="{823AD2BF-2534-4A9B-9653-B4E6D8376ABA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779246A0-5976-41BE-8CCB-AC5F2A745ED2}" type="sibTrans" cxnId="{823AD2BF-2534-4A9B-9653-B4E6D8376ABA}">
      <dgm:prSet custT="1"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7CF19DFF-A7DE-4DDB-B220-397B55D13B89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взаимопроникновение обучающих и творческих моментов</a:t>
          </a:r>
          <a:endParaRPr lang="ru-RU" sz="1800" dirty="0">
            <a:solidFill>
              <a:srgbClr val="002060"/>
            </a:solidFill>
          </a:endParaRPr>
        </a:p>
      </dgm:t>
    </dgm:pt>
    <dgm:pt modelId="{9FA23160-D252-4C75-8A8C-714E2C3B2644}" type="parTrans" cxnId="{F000D296-34FD-4042-B3D3-D87D920021CC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DFB3EFCE-0430-407E-A4B3-D2E8B599DA17}" type="sibTrans" cxnId="{F000D296-34FD-4042-B3D3-D87D920021CC}">
      <dgm:prSet custT="1"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383CB468-4CE8-4619-A9CB-2A9F944B3015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</a:rPr>
            <a:t>в единый процесс обучения</a:t>
          </a:r>
          <a:endParaRPr lang="ru-RU" sz="1800" dirty="0">
            <a:solidFill>
              <a:srgbClr val="002060"/>
            </a:solidFill>
          </a:endParaRPr>
        </a:p>
      </dgm:t>
    </dgm:pt>
    <dgm:pt modelId="{EDED5BC6-03BB-4393-A579-655ECCCA9651}" type="parTrans" cxnId="{CCBC75C8-A065-467B-95BA-39FC2929A33B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6E317419-CFC4-42F6-9A6A-D784DF8AFF12}" type="sibTrans" cxnId="{CCBC75C8-A065-467B-95BA-39FC2929A33B}">
      <dgm:prSet custT="1"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30DFF593-47A9-4DB3-B807-993185845595}">
      <dgm:prSet phldrT="[Текст]" custT="1"/>
      <dgm:spPr/>
      <dgm:t>
        <a:bodyPr/>
        <a:lstStyle/>
        <a:p>
          <a:r>
            <a:rPr lang="ru-RU" sz="1800" smtClean="0">
              <a:solidFill>
                <a:srgbClr val="002060"/>
              </a:solidFill>
            </a:rPr>
            <a:t>усложнение</a:t>
          </a:r>
          <a:r>
            <a:rPr lang="ru-RU" sz="1800" dirty="0" smtClean="0">
              <a:solidFill>
                <a:srgbClr val="002060"/>
              </a:solidFill>
            </a:rPr>
            <a:t>: обучение языку выразительных движений к исполнительскому творчеству. </a:t>
          </a:r>
          <a:endParaRPr lang="ru-RU" sz="1800" dirty="0">
            <a:solidFill>
              <a:srgbClr val="002060"/>
            </a:solidFill>
          </a:endParaRPr>
        </a:p>
      </dgm:t>
    </dgm:pt>
    <dgm:pt modelId="{653918DC-A3A4-495E-B46B-F7EC04A1DFE7}" type="parTrans" cxnId="{E19816A2-F0D7-4395-97D3-5A1CFAAC8CB9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445BD963-EEDB-4F7F-BA53-63B15732E914}" type="sibTrans" cxnId="{E19816A2-F0D7-4395-97D3-5A1CFAAC8CB9}">
      <dgm:prSet/>
      <dgm:spPr/>
      <dgm:t>
        <a:bodyPr/>
        <a:lstStyle/>
        <a:p>
          <a:endParaRPr lang="ru-RU" sz="1800">
            <a:solidFill>
              <a:srgbClr val="002060"/>
            </a:solidFill>
          </a:endParaRPr>
        </a:p>
      </dgm:t>
    </dgm:pt>
    <dgm:pt modelId="{0F24863C-00A2-490A-95D0-0A81D0C35E37}" type="pres">
      <dgm:prSet presAssocID="{5002FA6D-BAD2-4844-A03D-E4C0993D22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16907D-A9A3-41B1-BF72-A7BD74B52C80}" type="pres">
      <dgm:prSet presAssocID="{4B8A7525-57C4-48EF-8A9D-6BF338BF7CDD}" presName="node" presStyleLbl="node1" presStyleIdx="0" presStyleCnt="5" custScaleX="91601" custScaleY="115653" custLinFactX="-74203" custLinFactNeighborX="-100000" custLinFactNeighborY="-4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CD67DE-2193-4B3F-BA76-3E209A62FDB9}" type="pres">
      <dgm:prSet presAssocID="{E749F6FB-1E35-47FA-97D4-7470E6F67185}" presName="sibTrans" presStyleLbl="sibTrans2D1" presStyleIdx="0" presStyleCnt="4" custScaleX="177326" custLinFactNeighborX="10355" custLinFactNeighborY="13908"/>
      <dgm:spPr/>
      <dgm:t>
        <a:bodyPr/>
        <a:lstStyle/>
        <a:p>
          <a:endParaRPr lang="ru-RU"/>
        </a:p>
      </dgm:t>
    </dgm:pt>
    <dgm:pt modelId="{ADC9FC3A-EF18-48F8-BF60-F0EF992900C7}" type="pres">
      <dgm:prSet presAssocID="{E749F6FB-1E35-47FA-97D4-7470E6F67185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9E7469E-78D0-407D-8A7C-C34FC6996FBB}" type="pres">
      <dgm:prSet presAssocID="{8072BE6A-04CE-474A-833D-1AB133F8BB71}" presName="node" presStyleLbl="node1" presStyleIdx="1" presStyleCnt="5" custScaleX="178951" custScaleY="115651" custLinFactX="-80338" custLinFactNeighborX="-100000" custLinFactNeighborY="1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1AA35-C506-4FEF-BE2D-F672795A172A}" type="pres">
      <dgm:prSet presAssocID="{779246A0-5976-41BE-8CCB-AC5F2A745ED2}" presName="sibTrans" presStyleLbl="sibTrans2D1" presStyleIdx="1" presStyleCnt="4" custScaleX="104400" custScaleY="111987"/>
      <dgm:spPr/>
      <dgm:t>
        <a:bodyPr/>
        <a:lstStyle/>
        <a:p>
          <a:endParaRPr lang="ru-RU"/>
        </a:p>
      </dgm:t>
    </dgm:pt>
    <dgm:pt modelId="{D35574D6-EA88-42EC-BAA2-155A6705FFE8}" type="pres">
      <dgm:prSet presAssocID="{779246A0-5976-41BE-8CCB-AC5F2A745ED2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0D7CB845-52F1-436D-9F7F-943F2AEFD121}" type="pres">
      <dgm:prSet presAssocID="{7CF19DFF-A7DE-4DDB-B220-397B55D13B89}" presName="node" presStyleLbl="node1" presStyleIdx="2" presStyleCnt="5" custScaleX="150434" custScaleY="115651" custLinFactY="-77574" custLinFactNeighborX="-769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A6E143-8A09-4B90-995E-0F179FC30CF9}" type="pres">
      <dgm:prSet presAssocID="{DFB3EFCE-0430-407E-A4B3-D2E8B599DA17}" presName="sibTrans" presStyleLbl="sibTrans2D1" presStyleIdx="2" presStyleCnt="4"/>
      <dgm:spPr/>
      <dgm:t>
        <a:bodyPr/>
        <a:lstStyle/>
        <a:p>
          <a:endParaRPr lang="ru-RU"/>
        </a:p>
      </dgm:t>
    </dgm:pt>
    <dgm:pt modelId="{F71C8A80-9CC3-401E-A64D-EA78F35906BD}" type="pres">
      <dgm:prSet presAssocID="{DFB3EFCE-0430-407E-A4B3-D2E8B599DA17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44CFEF80-0302-4D88-A4BA-DB62CA2699C0}" type="pres">
      <dgm:prSet presAssocID="{383CB468-4CE8-4619-A9CB-2A9F944B3015}" presName="node" presStyleLbl="node1" presStyleIdx="3" presStyleCnt="5" custScaleY="122477" custLinFactX="55485" custLinFactNeighborX="100000" custLinFactNeighborY="2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C2B45-3DC9-43AD-96C4-E630FE9F1EB2}" type="pres">
      <dgm:prSet presAssocID="{6E317419-CFC4-42F6-9A6A-D784DF8AFF12}" presName="sibTrans" presStyleLbl="sibTrans2D1" presStyleIdx="3" presStyleCnt="4" custLinFactNeighborX="23062" custLinFactNeighborY="3506"/>
      <dgm:spPr/>
      <dgm:t>
        <a:bodyPr/>
        <a:lstStyle/>
        <a:p>
          <a:endParaRPr lang="ru-RU"/>
        </a:p>
      </dgm:t>
    </dgm:pt>
    <dgm:pt modelId="{F0044720-E743-4179-AE16-9E6234904050}" type="pres">
      <dgm:prSet presAssocID="{6E317419-CFC4-42F6-9A6A-D784DF8AFF12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0E6A4640-BEE1-4B3E-AF92-E2D2D7D11B7D}" type="pres">
      <dgm:prSet presAssocID="{30DFF593-47A9-4DB3-B807-993185845595}" presName="node" presStyleLbl="node1" presStyleIdx="4" presStyleCnt="5" custScaleX="152213" custScaleY="122255" custLinFactX="73841" custLinFactNeighborX="100000" custLinFactNeighborY="-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1FD1D8-CADF-40C9-9037-365B27A016F9}" srcId="{5002FA6D-BAD2-4844-A03D-E4C0993D22D4}" destId="{4B8A7525-57C4-48EF-8A9D-6BF338BF7CDD}" srcOrd="0" destOrd="0" parTransId="{A694EE98-41C9-4E0A-A6BD-B5FA516DC655}" sibTransId="{E749F6FB-1E35-47FA-97D4-7470E6F67185}"/>
    <dgm:cxn modelId="{C1BA1C85-F1D9-41C6-824B-F132F77F4937}" type="presOf" srcId="{5002FA6D-BAD2-4844-A03D-E4C0993D22D4}" destId="{0F24863C-00A2-490A-95D0-0A81D0C35E37}" srcOrd="0" destOrd="0" presId="urn:microsoft.com/office/officeart/2005/8/layout/process5"/>
    <dgm:cxn modelId="{823AD2BF-2534-4A9B-9653-B4E6D8376ABA}" srcId="{5002FA6D-BAD2-4844-A03D-E4C0993D22D4}" destId="{8072BE6A-04CE-474A-833D-1AB133F8BB71}" srcOrd="1" destOrd="0" parTransId="{156292C9-7FBD-4AA4-B508-C45E5BBFD47A}" sibTransId="{779246A0-5976-41BE-8CCB-AC5F2A745ED2}"/>
    <dgm:cxn modelId="{E71BE019-1A0C-45CF-8D52-D3970505AC65}" type="presOf" srcId="{8072BE6A-04CE-474A-833D-1AB133F8BB71}" destId="{B9E7469E-78D0-407D-8A7C-C34FC6996FBB}" srcOrd="0" destOrd="0" presId="urn:microsoft.com/office/officeart/2005/8/layout/process5"/>
    <dgm:cxn modelId="{B3D5369A-22AF-4E27-AA64-538643D407E0}" type="presOf" srcId="{E749F6FB-1E35-47FA-97D4-7470E6F67185}" destId="{ADC9FC3A-EF18-48F8-BF60-F0EF992900C7}" srcOrd="1" destOrd="0" presId="urn:microsoft.com/office/officeart/2005/8/layout/process5"/>
    <dgm:cxn modelId="{E30D7A0B-D2B6-4B60-820B-BF5B10ACCF78}" type="presOf" srcId="{779246A0-5976-41BE-8CCB-AC5F2A745ED2}" destId="{D35574D6-EA88-42EC-BAA2-155A6705FFE8}" srcOrd="1" destOrd="0" presId="urn:microsoft.com/office/officeart/2005/8/layout/process5"/>
    <dgm:cxn modelId="{F0BB59A0-CF77-4AC3-A20A-A9FB52129503}" type="presOf" srcId="{4B8A7525-57C4-48EF-8A9D-6BF338BF7CDD}" destId="{4C16907D-A9A3-41B1-BF72-A7BD74B52C80}" srcOrd="0" destOrd="0" presId="urn:microsoft.com/office/officeart/2005/8/layout/process5"/>
    <dgm:cxn modelId="{B9740954-AA29-41FE-A756-83196654E4A7}" type="presOf" srcId="{6E317419-CFC4-42F6-9A6A-D784DF8AFF12}" destId="{F0044720-E743-4179-AE16-9E6234904050}" srcOrd="1" destOrd="0" presId="urn:microsoft.com/office/officeart/2005/8/layout/process5"/>
    <dgm:cxn modelId="{2EF03F46-C148-476F-8CFB-998205B8E0B2}" type="presOf" srcId="{DFB3EFCE-0430-407E-A4B3-D2E8B599DA17}" destId="{19A6E143-8A09-4B90-995E-0F179FC30CF9}" srcOrd="0" destOrd="0" presId="urn:microsoft.com/office/officeart/2005/8/layout/process5"/>
    <dgm:cxn modelId="{F000D296-34FD-4042-B3D3-D87D920021CC}" srcId="{5002FA6D-BAD2-4844-A03D-E4C0993D22D4}" destId="{7CF19DFF-A7DE-4DDB-B220-397B55D13B89}" srcOrd="2" destOrd="0" parTransId="{9FA23160-D252-4C75-8A8C-714E2C3B2644}" sibTransId="{DFB3EFCE-0430-407E-A4B3-D2E8B599DA17}"/>
    <dgm:cxn modelId="{CCBC75C8-A065-467B-95BA-39FC2929A33B}" srcId="{5002FA6D-BAD2-4844-A03D-E4C0993D22D4}" destId="{383CB468-4CE8-4619-A9CB-2A9F944B3015}" srcOrd="3" destOrd="0" parTransId="{EDED5BC6-03BB-4393-A579-655ECCCA9651}" sibTransId="{6E317419-CFC4-42F6-9A6A-D784DF8AFF12}"/>
    <dgm:cxn modelId="{57786FA2-8EF1-4FAD-9FF7-389E21AD5F78}" type="presOf" srcId="{7CF19DFF-A7DE-4DDB-B220-397B55D13B89}" destId="{0D7CB845-52F1-436D-9F7F-943F2AEFD121}" srcOrd="0" destOrd="0" presId="urn:microsoft.com/office/officeart/2005/8/layout/process5"/>
    <dgm:cxn modelId="{E9D2494A-A338-4BAB-BB26-5C77F199A972}" type="presOf" srcId="{6E317419-CFC4-42F6-9A6A-D784DF8AFF12}" destId="{BADC2B45-3DC9-43AD-96C4-E630FE9F1EB2}" srcOrd="0" destOrd="0" presId="urn:microsoft.com/office/officeart/2005/8/layout/process5"/>
    <dgm:cxn modelId="{3A55C172-E437-4525-AF04-04464D0EB850}" type="presOf" srcId="{E749F6FB-1E35-47FA-97D4-7470E6F67185}" destId="{D0CD67DE-2193-4B3F-BA76-3E209A62FDB9}" srcOrd="0" destOrd="0" presId="urn:microsoft.com/office/officeart/2005/8/layout/process5"/>
    <dgm:cxn modelId="{1485E0F7-B3BA-4075-8E98-DEBFC236EF6A}" type="presOf" srcId="{30DFF593-47A9-4DB3-B807-993185845595}" destId="{0E6A4640-BEE1-4B3E-AF92-E2D2D7D11B7D}" srcOrd="0" destOrd="0" presId="urn:microsoft.com/office/officeart/2005/8/layout/process5"/>
    <dgm:cxn modelId="{E19816A2-F0D7-4395-97D3-5A1CFAAC8CB9}" srcId="{5002FA6D-BAD2-4844-A03D-E4C0993D22D4}" destId="{30DFF593-47A9-4DB3-B807-993185845595}" srcOrd="4" destOrd="0" parTransId="{653918DC-A3A4-495E-B46B-F7EC04A1DFE7}" sibTransId="{445BD963-EEDB-4F7F-BA53-63B15732E914}"/>
    <dgm:cxn modelId="{025331EC-E776-495A-9092-0AD8CE70E35F}" type="presOf" srcId="{779246A0-5976-41BE-8CCB-AC5F2A745ED2}" destId="{1301AA35-C506-4FEF-BE2D-F672795A172A}" srcOrd="0" destOrd="0" presId="urn:microsoft.com/office/officeart/2005/8/layout/process5"/>
    <dgm:cxn modelId="{042B5D73-A5EB-4059-B8EA-FF850EE325E3}" type="presOf" srcId="{383CB468-4CE8-4619-A9CB-2A9F944B3015}" destId="{44CFEF80-0302-4D88-A4BA-DB62CA2699C0}" srcOrd="0" destOrd="0" presId="urn:microsoft.com/office/officeart/2005/8/layout/process5"/>
    <dgm:cxn modelId="{E7E639A1-A618-4B6F-81D4-05420135F52A}" type="presOf" srcId="{DFB3EFCE-0430-407E-A4B3-D2E8B599DA17}" destId="{F71C8A80-9CC3-401E-A64D-EA78F35906BD}" srcOrd="1" destOrd="0" presId="urn:microsoft.com/office/officeart/2005/8/layout/process5"/>
    <dgm:cxn modelId="{A8CAB8B0-04D6-48B9-8547-9E2ABDDBA642}" type="presParOf" srcId="{0F24863C-00A2-490A-95D0-0A81D0C35E37}" destId="{4C16907D-A9A3-41B1-BF72-A7BD74B52C80}" srcOrd="0" destOrd="0" presId="urn:microsoft.com/office/officeart/2005/8/layout/process5"/>
    <dgm:cxn modelId="{50BC820A-1F96-499C-AE0F-B66FFD09ED92}" type="presParOf" srcId="{0F24863C-00A2-490A-95D0-0A81D0C35E37}" destId="{D0CD67DE-2193-4B3F-BA76-3E209A62FDB9}" srcOrd="1" destOrd="0" presId="urn:microsoft.com/office/officeart/2005/8/layout/process5"/>
    <dgm:cxn modelId="{A14A162E-1183-4F19-95EB-9AB7F4356816}" type="presParOf" srcId="{D0CD67DE-2193-4B3F-BA76-3E209A62FDB9}" destId="{ADC9FC3A-EF18-48F8-BF60-F0EF992900C7}" srcOrd="0" destOrd="0" presId="urn:microsoft.com/office/officeart/2005/8/layout/process5"/>
    <dgm:cxn modelId="{56F9E163-FDC2-4529-AD49-DC70AE0B100A}" type="presParOf" srcId="{0F24863C-00A2-490A-95D0-0A81D0C35E37}" destId="{B9E7469E-78D0-407D-8A7C-C34FC6996FBB}" srcOrd="2" destOrd="0" presId="urn:microsoft.com/office/officeart/2005/8/layout/process5"/>
    <dgm:cxn modelId="{AF4555F8-AAEE-4410-887C-6619DF822CD0}" type="presParOf" srcId="{0F24863C-00A2-490A-95D0-0A81D0C35E37}" destId="{1301AA35-C506-4FEF-BE2D-F672795A172A}" srcOrd="3" destOrd="0" presId="urn:microsoft.com/office/officeart/2005/8/layout/process5"/>
    <dgm:cxn modelId="{BDA113E2-9250-46E6-9E38-23377E9FACF8}" type="presParOf" srcId="{1301AA35-C506-4FEF-BE2D-F672795A172A}" destId="{D35574D6-EA88-42EC-BAA2-155A6705FFE8}" srcOrd="0" destOrd="0" presId="urn:microsoft.com/office/officeart/2005/8/layout/process5"/>
    <dgm:cxn modelId="{254A28D6-A8BB-4B06-9D1A-456FB5733212}" type="presParOf" srcId="{0F24863C-00A2-490A-95D0-0A81D0C35E37}" destId="{0D7CB845-52F1-436D-9F7F-943F2AEFD121}" srcOrd="4" destOrd="0" presId="urn:microsoft.com/office/officeart/2005/8/layout/process5"/>
    <dgm:cxn modelId="{DC922CEB-E30C-4143-9061-4A582A81F410}" type="presParOf" srcId="{0F24863C-00A2-490A-95D0-0A81D0C35E37}" destId="{19A6E143-8A09-4B90-995E-0F179FC30CF9}" srcOrd="5" destOrd="0" presId="urn:microsoft.com/office/officeart/2005/8/layout/process5"/>
    <dgm:cxn modelId="{B38946FB-1B8A-4F3F-8B91-EA590AE974FB}" type="presParOf" srcId="{19A6E143-8A09-4B90-995E-0F179FC30CF9}" destId="{F71C8A80-9CC3-401E-A64D-EA78F35906BD}" srcOrd="0" destOrd="0" presId="urn:microsoft.com/office/officeart/2005/8/layout/process5"/>
    <dgm:cxn modelId="{621C2659-B983-45CF-8F34-92D555ADF8B3}" type="presParOf" srcId="{0F24863C-00A2-490A-95D0-0A81D0C35E37}" destId="{44CFEF80-0302-4D88-A4BA-DB62CA2699C0}" srcOrd="6" destOrd="0" presId="urn:microsoft.com/office/officeart/2005/8/layout/process5"/>
    <dgm:cxn modelId="{FC507D97-9D74-440D-8EED-3F6F1BD65947}" type="presParOf" srcId="{0F24863C-00A2-490A-95D0-0A81D0C35E37}" destId="{BADC2B45-3DC9-43AD-96C4-E630FE9F1EB2}" srcOrd="7" destOrd="0" presId="urn:microsoft.com/office/officeart/2005/8/layout/process5"/>
    <dgm:cxn modelId="{1D935B20-2BF1-4ED6-AFA1-953F964B5996}" type="presParOf" srcId="{BADC2B45-3DC9-43AD-96C4-E630FE9F1EB2}" destId="{F0044720-E743-4179-AE16-9E6234904050}" srcOrd="0" destOrd="0" presId="urn:microsoft.com/office/officeart/2005/8/layout/process5"/>
    <dgm:cxn modelId="{4FD925AD-95E0-4AB7-8D24-52D658E38E56}" type="presParOf" srcId="{0F24863C-00A2-490A-95D0-0A81D0C35E37}" destId="{0E6A4640-BEE1-4B3E-AF92-E2D2D7D11B7D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Результативность профессиональной педагогической деятельности и достигнутые эффекты</a:t>
          </a:r>
          <a:endParaRPr lang="ru-RU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ScaleX="148133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A690B19A-92C0-4303-B6A7-1154EB3CC865}" type="presOf" srcId="{0A63927F-E924-4F8D-8016-9C2F58C21124}" destId="{D0E65D3E-C147-461B-A410-E42E0AF535E1}" srcOrd="1" destOrd="0" presId="urn:microsoft.com/office/officeart/2005/8/layout/list1"/>
    <dgm:cxn modelId="{9D50532A-0C19-4B39-B57B-0456F1D77637}" type="presOf" srcId="{0A63927F-E924-4F8D-8016-9C2F58C21124}" destId="{954A525D-F630-4852-BF7F-618A00CEACB9}" srcOrd="0" destOrd="0" presId="urn:microsoft.com/office/officeart/2005/8/layout/list1"/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AC1165BD-E9A6-483F-A3DB-1BD52934004D}" type="presOf" srcId="{AFBA66E9-1A1B-4845-971D-2DD0FC92424E}" destId="{0990B9DF-F9CF-476A-8A60-985501D3204D}" srcOrd="0" destOrd="0" presId="urn:microsoft.com/office/officeart/2005/8/layout/list1"/>
    <dgm:cxn modelId="{066E3338-7E0A-475F-9DBC-CBAB10D7598B}" type="presParOf" srcId="{0990B9DF-F9CF-476A-8A60-985501D3204D}" destId="{03C39953-4F6D-48FC-9FD4-D4C2D0E39B73}" srcOrd="0" destOrd="0" presId="urn:microsoft.com/office/officeart/2005/8/layout/list1"/>
    <dgm:cxn modelId="{3633A66A-ABF0-4778-B2C0-032BCBEB95C8}" type="presParOf" srcId="{03C39953-4F6D-48FC-9FD4-D4C2D0E39B73}" destId="{954A525D-F630-4852-BF7F-618A00CEACB9}" srcOrd="0" destOrd="0" presId="urn:microsoft.com/office/officeart/2005/8/layout/list1"/>
    <dgm:cxn modelId="{56C9B621-9F11-43FD-8417-26EA2C7B2579}" type="presParOf" srcId="{03C39953-4F6D-48FC-9FD4-D4C2D0E39B73}" destId="{D0E65D3E-C147-461B-A410-E42E0AF535E1}" srcOrd="1" destOrd="0" presId="urn:microsoft.com/office/officeart/2005/8/layout/list1"/>
    <dgm:cxn modelId="{CC38630E-3797-4983-8515-B8AF4097C42F}" type="presParOf" srcId="{0990B9DF-F9CF-476A-8A60-985501D3204D}" destId="{5ECA3623-218C-48A7-B2C1-96E64D0958E5}" srcOrd="1" destOrd="0" presId="urn:microsoft.com/office/officeart/2005/8/layout/list1"/>
    <dgm:cxn modelId="{32C03683-53A5-4FE6-8247-A4B86F87A5ED}" type="presParOf" srcId="{0990B9DF-F9CF-476A-8A60-985501D3204D}" destId="{4EDD8D00-2A29-4419-B3CF-907811727AB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Транслируемость практических достижений профессиональной деятельности педагогического работника</a:t>
          </a:r>
          <a:endParaRPr lang="ru-RU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ScaleX="139417" custScaleY="124167" custLinFactNeighborX="-49948" custLinFactNeighborY="74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62797386-F055-4FE5-A636-8CC397CB275D}" type="presOf" srcId="{0A63927F-E924-4F8D-8016-9C2F58C21124}" destId="{954A525D-F630-4852-BF7F-618A00CEACB9}" srcOrd="0" destOrd="0" presId="urn:microsoft.com/office/officeart/2005/8/layout/list1"/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6EC65A91-3355-4CE4-9FFA-3BE91C36AFED}" type="presOf" srcId="{AFBA66E9-1A1B-4845-971D-2DD0FC92424E}" destId="{0990B9DF-F9CF-476A-8A60-985501D3204D}" srcOrd="0" destOrd="0" presId="urn:microsoft.com/office/officeart/2005/8/layout/list1"/>
    <dgm:cxn modelId="{C1CF8EAE-55EC-49C5-BA28-1D345BEEB6C1}" type="presOf" srcId="{0A63927F-E924-4F8D-8016-9C2F58C21124}" destId="{D0E65D3E-C147-461B-A410-E42E0AF535E1}" srcOrd="1" destOrd="0" presId="urn:microsoft.com/office/officeart/2005/8/layout/list1"/>
    <dgm:cxn modelId="{0DB6334D-8F81-4C2B-9E25-C8F70A1EDD65}" type="presParOf" srcId="{0990B9DF-F9CF-476A-8A60-985501D3204D}" destId="{03C39953-4F6D-48FC-9FD4-D4C2D0E39B73}" srcOrd="0" destOrd="0" presId="urn:microsoft.com/office/officeart/2005/8/layout/list1"/>
    <dgm:cxn modelId="{76DF7258-FA4E-4E94-AE1B-D44C49D3C021}" type="presParOf" srcId="{03C39953-4F6D-48FC-9FD4-D4C2D0E39B73}" destId="{954A525D-F630-4852-BF7F-618A00CEACB9}" srcOrd="0" destOrd="0" presId="urn:microsoft.com/office/officeart/2005/8/layout/list1"/>
    <dgm:cxn modelId="{69887D26-0D3F-42A3-9098-C2873962AE79}" type="presParOf" srcId="{03C39953-4F6D-48FC-9FD4-D4C2D0E39B73}" destId="{D0E65D3E-C147-461B-A410-E42E0AF535E1}" srcOrd="1" destOrd="0" presId="urn:microsoft.com/office/officeart/2005/8/layout/list1"/>
    <dgm:cxn modelId="{5CF6B0A7-2F06-4C1E-9585-681E7ED079B4}" type="presParOf" srcId="{0990B9DF-F9CF-476A-8A60-985501D3204D}" destId="{5ECA3623-218C-48A7-B2C1-96E64D0958E5}" srcOrd="1" destOrd="0" presId="urn:microsoft.com/office/officeart/2005/8/layout/list1"/>
    <dgm:cxn modelId="{59E37148-A510-4700-B828-4B32B3E1B90B}" type="presParOf" srcId="{0990B9DF-F9CF-476A-8A60-985501D3204D}" destId="{4EDD8D00-2A29-4419-B3CF-907811727AB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AB5F843-8F07-4866-9919-7BFCD1C4DFDA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032DE80-DFD3-445B-B7F2-EF2FCE2C9AF3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ru-RU" sz="3200" b="1" dirty="0" smtClean="0"/>
            <a:t>Вывод:</a:t>
          </a:r>
          <a:endParaRPr lang="ru-RU" sz="3200" b="1" dirty="0"/>
        </a:p>
      </dgm:t>
    </dgm:pt>
    <dgm:pt modelId="{30B3E506-7506-4C38-968F-969F73C0F836}" type="parTrans" cxnId="{31B51589-FC75-4A79-BE9B-70148C93722E}">
      <dgm:prSet/>
      <dgm:spPr/>
      <dgm:t>
        <a:bodyPr/>
        <a:lstStyle/>
        <a:p>
          <a:endParaRPr lang="ru-RU" sz="8800" b="1">
            <a:solidFill>
              <a:schemeClr val="accent3"/>
            </a:solidFill>
          </a:endParaRPr>
        </a:p>
      </dgm:t>
    </dgm:pt>
    <dgm:pt modelId="{41C32192-B89D-4380-B90B-8DAFD9A50499}" type="sibTrans" cxnId="{31B51589-FC75-4A79-BE9B-70148C93722E}">
      <dgm:prSet/>
      <dgm:spPr/>
      <dgm:t>
        <a:bodyPr/>
        <a:lstStyle/>
        <a:p>
          <a:endParaRPr lang="ru-RU" sz="8800" b="1">
            <a:solidFill>
              <a:schemeClr val="accent3"/>
            </a:solidFill>
          </a:endParaRPr>
        </a:p>
      </dgm:t>
    </dgm:pt>
    <dgm:pt modelId="{37F6FAE9-9458-4D80-B858-228A91182AF2}" type="pres">
      <dgm:prSet presAssocID="{BAB5F843-8F07-4866-9919-7BFCD1C4DF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A12AFC-A7A4-46BC-9F08-91FA331F4B7F}" type="pres">
      <dgm:prSet presAssocID="{4032DE80-DFD3-445B-B7F2-EF2FCE2C9AF3}" presName="parentLin" presStyleCnt="0"/>
      <dgm:spPr/>
    </dgm:pt>
    <dgm:pt modelId="{2320550E-1BB9-4D0E-BEA9-97ED470A69D2}" type="pres">
      <dgm:prSet presAssocID="{4032DE80-DFD3-445B-B7F2-EF2FCE2C9AF3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B416D914-2769-4EDE-AE24-DD4F92B4C010}" type="pres">
      <dgm:prSet presAssocID="{4032DE80-DFD3-445B-B7F2-EF2FCE2C9AF3}" presName="parentText" presStyleLbl="node1" presStyleIdx="0" presStyleCnt="1" custScaleX="1267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7764E-2869-47CC-A600-EA314D51ACAF}" type="pres">
      <dgm:prSet presAssocID="{4032DE80-DFD3-445B-B7F2-EF2FCE2C9AF3}" presName="negativeSpace" presStyleCnt="0"/>
      <dgm:spPr/>
    </dgm:pt>
    <dgm:pt modelId="{D79204C3-5D03-4915-BCE3-EFBABAEBCB91}" type="pres">
      <dgm:prSet presAssocID="{4032DE80-DFD3-445B-B7F2-EF2FCE2C9AF3}" presName="childText" presStyleLbl="conFgAcc1" presStyleIdx="0" presStyleCnt="1">
        <dgm:presLayoutVars>
          <dgm:bulletEnabled val="1"/>
        </dgm:presLayoutVars>
      </dgm:prSet>
      <dgm:spPr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</dgm:ptLst>
  <dgm:cxnLst>
    <dgm:cxn modelId="{31B51589-FC75-4A79-BE9B-70148C93722E}" srcId="{BAB5F843-8F07-4866-9919-7BFCD1C4DFDA}" destId="{4032DE80-DFD3-445B-B7F2-EF2FCE2C9AF3}" srcOrd="0" destOrd="0" parTransId="{30B3E506-7506-4C38-968F-969F73C0F836}" sibTransId="{41C32192-B89D-4380-B90B-8DAFD9A50499}"/>
    <dgm:cxn modelId="{073E6BCB-4B12-4161-BCD5-01A54B3F52FD}" type="presOf" srcId="{4032DE80-DFD3-445B-B7F2-EF2FCE2C9AF3}" destId="{2320550E-1BB9-4D0E-BEA9-97ED470A69D2}" srcOrd="0" destOrd="0" presId="urn:microsoft.com/office/officeart/2005/8/layout/list1"/>
    <dgm:cxn modelId="{F72EDA48-71D9-469D-9660-5346C401AEF7}" type="presOf" srcId="{BAB5F843-8F07-4866-9919-7BFCD1C4DFDA}" destId="{37F6FAE9-9458-4D80-B858-228A91182AF2}" srcOrd="0" destOrd="0" presId="urn:microsoft.com/office/officeart/2005/8/layout/list1"/>
    <dgm:cxn modelId="{8AFDEDB1-CFF2-4951-B378-51FC4DD61858}" type="presOf" srcId="{4032DE80-DFD3-445B-B7F2-EF2FCE2C9AF3}" destId="{B416D914-2769-4EDE-AE24-DD4F92B4C010}" srcOrd="1" destOrd="0" presId="urn:microsoft.com/office/officeart/2005/8/layout/list1"/>
    <dgm:cxn modelId="{2FA132D8-0143-49C4-9E6C-2ADD6D0A6C16}" type="presParOf" srcId="{37F6FAE9-9458-4D80-B858-228A91182AF2}" destId="{D3A12AFC-A7A4-46BC-9F08-91FA331F4B7F}" srcOrd="0" destOrd="0" presId="urn:microsoft.com/office/officeart/2005/8/layout/list1"/>
    <dgm:cxn modelId="{0CEF1E6E-35B7-4EA1-9685-8AFD4B6B30A9}" type="presParOf" srcId="{D3A12AFC-A7A4-46BC-9F08-91FA331F4B7F}" destId="{2320550E-1BB9-4D0E-BEA9-97ED470A69D2}" srcOrd="0" destOrd="0" presId="urn:microsoft.com/office/officeart/2005/8/layout/list1"/>
    <dgm:cxn modelId="{D5A24309-A320-4C8F-99F1-10C8D88EDB11}" type="presParOf" srcId="{D3A12AFC-A7A4-46BC-9F08-91FA331F4B7F}" destId="{B416D914-2769-4EDE-AE24-DD4F92B4C010}" srcOrd="1" destOrd="0" presId="urn:microsoft.com/office/officeart/2005/8/layout/list1"/>
    <dgm:cxn modelId="{AC5C1AF8-D734-444C-9BCF-52F5617DE93B}" type="presParOf" srcId="{37F6FAE9-9458-4D80-B858-228A91182AF2}" destId="{8427764E-2869-47CC-A600-EA314D51ACAF}" srcOrd="1" destOrd="0" presId="urn:microsoft.com/office/officeart/2005/8/layout/list1"/>
    <dgm:cxn modelId="{91D9466C-729A-481C-84F1-6B4519FF3EA1}" type="presParOf" srcId="{37F6FAE9-9458-4D80-B858-228A91182AF2}" destId="{D79204C3-5D03-4915-BCE3-EFBABAEBCB9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 smtClean="0">
              <a:latin typeface="Cambria" pitchFamily="18" charset="0"/>
            </a:rPr>
            <a:t>Литература:</a:t>
          </a:r>
        </a:p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/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EF48BE07-EBF9-4AB7-967B-AB1045C28D8B}" type="presOf" srcId="{0A63927F-E924-4F8D-8016-9C2F58C21124}" destId="{954A525D-F630-4852-BF7F-618A00CEACB9}" srcOrd="0" destOrd="0" presId="urn:microsoft.com/office/officeart/2005/8/layout/list1"/>
    <dgm:cxn modelId="{B754CF31-4485-42FF-A4DC-963307D5F054}" type="presOf" srcId="{0A63927F-E924-4F8D-8016-9C2F58C21124}" destId="{D0E65D3E-C147-461B-A410-E42E0AF535E1}" srcOrd="1" destOrd="0" presId="urn:microsoft.com/office/officeart/2005/8/layout/list1"/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17DB73D4-96AB-457D-9678-7F75E1F9ED34}" type="presOf" srcId="{AFBA66E9-1A1B-4845-971D-2DD0FC92424E}" destId="{0990B9DF-F9CF-476A-8A60-985501D3204D}" srcOrd="0" destOrd="0" presId="urn:microsoft.com/office/officeart/2005/8/layout/list1"/>
    <dgm:cxn modelId="{11469A13-10E6-40C1-9488-8B5E71702E8D}" type="presParOf" srcId="{0990B9DF-F9CF-476A-8A60-985501D3204D}" destId="{03C39953-4F6D-48FC-9FD4-D4C2D0E39B73}" srcOrd="0" destOrd="0" presId="urn:microsoft.com/office/officeart/2005/8/layout/list1"/>
    <dgm:cxn modelId="{5F69A630-3FF1-4FBF-9410-EE39685CDF78}" type="presParOf" srcId="{03C39953-4F6D-48FC-9FD4-D4C2D0E39B73}" destId="{954A525D-F630-4852-BF7F-618A00CEACB9}" srcOrd="0" destOrd="0" presId="urn:microsoft.com/office/officeart/2005/8/layout/list1"/>
    <dgm:cxn modelId="{EDC8DAF5-B226-4C7D-B5F0-DCA802A5C409}" type="presParOf" srcId="{03C39953-4F6D-48FC-9FD4-D4C2D0E39B73}" destId="{D0E65D3E-C147-461B-A410-E42E0AF535E1}" srcOrd="1" destOrd="0" presId="urn:microsoft.com/office/officeart/2005/8/layout/list1"/>
    <dgm:cxn modelId="{0AF8A306-56D8-48E4-BBF5-7380F856DAC8}" type="presParOf" srcId="{0990B9DF-F9CF-476A-8A60-985501D3204D}" destId="{5ECA3623-218C-48A7-B2C1-96E64D0958E5}" srcOrd="1" destOrd="0" presId="urn:microsoft.com/office/officeart/2005/8/layout/list1"/>
    <dgm:cxn modelId="{927337A5-C40C-4546-BCB2-D868957F934F}" type="presParOf" srcId="{0990B9DF-F9CF-476A-8A60-985501D3204D}" destId="{4EDD8D00-2A29-4419-B3CF-907811727AB3}" srcOrd="2" destOrd="0" presId="urn:microsoft.com/office/officeart/2005/8/layout/list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dirty="0" smtClean="0">
              <a:latin typeface="Cambria" pitchFamily="18" charset="0"/>
            </a:rPr>
            <a:t>Условия формирования личного вклада педагога в развитие образования </a:t>
          </a:r>
          <a:endParaRPr lang="ru-RU" sz="2800" b="1" dirty="0">
            <a:latin typeface="Cambria" pitchFamily="18" charset="0"/>
          </a:endParaRPr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ScaleX="130067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A7F32D49-71D7-45DE-B9D4-72BAFA8CC778}" type="presOf" srcId="{0A63927F-E924-4F8D-8016-9C2F58C21124}" destId="{D0E65D3E-C147-461B-A410-E42E0AF535E1}" srcOrd="1" destOrd="0" presId="urn:microsoft.com/office/officeart/2005/8/layout/list1"/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7B5653DB-E83A-4C23-B4FB-0756430DDF25}" type="presOf" srcId="{0A63927F-E924-4F8D-8016-9C2F58C21124}" destId="{954A525D-F630-4852-BF7F-618A00CEACB9}" srcOrd="0" destOrd="0" presId="urn:microsoft.com/office/officeart/2005/8/layout/list1"/>
    <dgm:cxn modelId="{FC217C6F-97F4-4A33-A869-24867799E470}" type="presOf" srcId="{AFBA66E9-1A1B-4845-971D-2DD0FC92424E}" destId="{0990B9DF-F9CF-476A-8A60-985501D3204D}" srcOrd="0" destOrd="0" presId="urn:microsoft.com/office/officeart/2005/8/layout/list1"/>
    <dgm:cxn modelId="{12A6DE6F-861C-460F-9ADB-2E59896C0BDB}" type="presParOf" srcId="{0990B9DF-F9CF-476A-8A60-985501D3204D}" destId="{03C39953-4F6D-48FC-9FD4-D4C2D0E39B73}" srcOrd="0" destOrd="0" presId="urn:microsoft.com/office/officeart/2005/8/layout/list1"/>
    <dgm:cxn modelId="{787C2641-B0C7-4598-BCFF-C84C95CC9A0D}" type="presParOf" srcId="{03C39953-4F6D-48FC-9FD4-D4C2D0E39B73}" destId="{954A525D-F630-4852-BF7F-618A00CEACB9}" srcOrd="0" destOrd="0" presId="urn:microsoft.com/office/officeart/2005/8/layout/list1"/>
    <dgm:cxn modelId="{403BED23-0416-4B78-867E-4E397840B30A}" type="presParOf" srcId="{03C39953-4F6D-48FC-9FD4-D4C2D0E39B73}" destId="{D0E65D3E-C147-461B-A410-E42E0AF535E1}" srcOrd="1" destOrd="0" presId="urn:microsoft.com/office/officeart/2005/8/layout/list1"/>
    <dgm:cxn modelId="{5A71E247-9BAE-4CEE-B869-4774F175FFB5}" type="presParOf" srcId="{0990B9DF-F9CF-476A-8A60-985501D3204D}" destId="{5ECA3623-218C-48A7-B2C1-96E64D0958E5}" srcOrd="1" destOrd="0" presId="urn:microsoft.com/office/officeart/2005/8/layout/list1"/>
    <dgm:cxn modelId="{70BBE506-33B4-4FFA-9C5C-B6EFD862B6A5}" type="presParOf" srcId="{0990B9DF-F9CF-476A-8A60-985501D3204D}" destId="{4EDD8D00-2A29-4419-B3CF-907811727AB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rPr>
            <a:t>Актуальность личного вклада педагога в развитие образования</a:t>
          </a:r>
          <a:endParaRPr lang="ru-RU" sz="1800" b="1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ScaleX="132558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D079241C-EFED-4C63-B3B0-D6AD0067A2BB}" type="presOf" srcId="{0A63927F-E924-4F8D-8016-9C2F58C21124}" destId="{D0E65D3E-C147-461B-A410-E42E0AF535E1}" srcOrd="1" destOrd="0" presId="urn:microsoft.com/office/officeart/2005/8/layout/list1"/>
    <dgm:cxn modelId="{4954E9AD-BF3D-4AA7-9C8A-C132586524AE}" type="presOf" srcId="{0A63927F-E924-4F8D-8016-9C2F58C21124}" destId="{954A525D-F630-4852-BF7F-618A00CEACB9}" srcOrd="0" destOrd="0" presId="urn:microsoft.com/office/officeart/2005/8/layout/list1"/>
    <dgm:cxn modelId="{F54941E9-8097-4164-9740-178BA584624B}" type="presOf" srcId="{AFBA66E9-1A1B-4845-971D-2DD0FC92424E}" destId="{0990B9DF-F9CF-476A-8A60-985501D3204D}" srcOrd="0" destOrd="0" presId="urn:microsoft.com/office/officeart/2005/8/layout/list1"/>
    <dgm:cxn modelId="{DC6600B0-2349-44FD-A8DA-00C3A9AB9342}" type="presParOf" srcId="{0990B9DF-F9CF-476A-8A60-985501D3204D}" destId="{03C39953-4F6D-48FC-9FD4-D4C2D0E39B73}" srcOrd="0" destOrd="0" presId="urn:microsoft.com/office/officeart/2005/8/layout/list1"/>
    <dgm:cxn modelId="{8D734D49-8CE3-4D66-AB4E-B8C674C0CE03}" type="presParOf" srcId="{03C39953-4F6D-48FC-9FD4-D4C2D0E39B73}" destId="{954A525D-F630-4852-BF7F-618A00CEACB9}" srcOrd="0" destOrd="0" presId="urn:microsoft.com/office/officeart/2005/8/layout/list1"/>
    <dgm:cxn modelId="{C752F048-32BF-44D1-BFF5-6279014944DE}" type="presParOf" srcId="{03C39953-4F6D-48FC-9FD4-D4C2D0E39B73}" destId="{D0E65D3E-C147-461B-A410-E42E0AF535E1}" srcOrd="1" destOrd="0" presId="urn:microsoft.com/office/officeart/2005/8/layout/list1"/>
    <dgm:cxn modelId="{C3F98D7D-7714-4314-AF09-EACFAF5F441A}" type="presParOf" srcId="{0990B9DF-F9CF-476A-8A60-985501D3204D}" destId="{5ECA3623-218C-48A7-B2C1-96E64D0958E5}" srcOrd="1" destOrd="0" presId="urn:microsoft.com/office/officeart/2005/8/layout/list1"/>
    <dgm:cxn modelId="{6188D1A3-E2EF-4B3C-9BAD-DE0DD4741721}" type="presParOf" srcId="{0990B9DF-F9CF-476A-8A60-985501D3204D}" destId="{4EDD8D00-2A29-4419-B3CF-907811727AB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711CA8-FD50-4248-A806-A938B6549112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EDB7E53-2904-4B08-A722-56BC22B7AE77}">
      <dgm:prSet phldrT="[Текст]" custT="1"/>
      <dgm:spPr/>
      <dgm:t>
        <a:bodyPr/>
        <a:lstStyle/>
        <a:p>
          <a:r>
            <a:rPr lang="ru-RU" sz="1800" dirty="0" smtClean="0"/>
            <a:t>Необходимость поиска новых                                    путей к развитию у дошкольников музыкально-ритмических и танцевальных движений, формированию музыкального вкуса и культуры детей</a:t>
          </a:r>
          <a:endParaRPr lang="ru-RU" sz="1800" dirty="0"/>
        </a:p>
      </dgm:t>
    </dgm:pt>
    <dgm:pt modelId="{D1E2A7D5-334D-4037-A845-BBD4E62FE61B}" type="parTrans" cxnId="{0381BBA2-8F31-4733-B018-D72159E97DFF}">
      <dgm:prSet/>
      <dgm:spPr/>
      <dgm:t>
        <a:bodyPr/>
        <a:lstStyle/>
        <a:p>
          <a:endParaRPr lang="ru-RU" sz="1600"/>
        </a:p>
      </dgm:t>
    </dgm:pt>
    <dgm:pt modelId="{089138D8-01FD-4D9B-96CB-DA6BD6EBCFFF}" type="sibTrans" cxnId="{0381BBA2-8F31-4733-B018-D72159E97DFF}">
      <dgm:prSet/>
      <dgm:spPr/>
      <dgm:t>
        <a:bodyPr/>
        <a:lstStyle/>
        <a:p>
          <a:endParaRPr lang="ru-RU" sz="1600"/>
        </a:p>
      </dgm:t>
    </dgm:pt>
    <dgm:pt modelId="{FD2B552B-2B3F-4423-A827-8FE3AF6CC838}">
      <dgm:prSet custT="1"/>
      <dgm:spPr/>
      <dgm:t>
        <a:bodyPr/>
        <a:lstStyle/>
        <a:p>
          <a:r>
            <a:rPr lang="ru-RU" sz="1800" b="0" i="0" dirty="0" smtClean="0"/>
            <a:t>Одним из главных условий развития музыкально – ритмической деятельности и танцевального искусства у дошкольников является осмысленное отношение детей к средствам музыкально – двигательной выразительности, овладение языком музыки и движений</a:t>
          </a:r>
          <a:endParaRPr lang="ru-RU" sz="1800" dirty="0"/>
        </a:p>
      </dgm:t>
    </dgm:pt>
    <dgm:pt modelId="{25A7A7F8-1FF2-4DB3-A633-03D11CA2358A}" type="parTrans" cxnId="{BE259DD0-E0E0-4896-83E3-C30A162DE4B0}">
      <dgm:prSet/>
      <dgm:spPr/>
      <dgm:t>
        <a:bodyPr/>
        <a:lstStyle/>
        <a:p>
          <a:endParaRPr lang="ru-RU"/>
        </a:p>
      </dgm:t>
    </dgm:pt>
    <dgm:pt modelId="{0689D9DA-BB8E-4508-A711-C83EEBD76DA9}" type="sibTrans" cxnId="{BE259DD0-E0E0-4896-83E3-C30A162DE4B0}">
      <dgm:prSet/>
      <dgm:spPr/>
      <dgm:t>
        <a:bodyPr/>
        <a:lstStyle/>
        <a:p>
          <a:endParaRPr lang="ru-RU"/>
        </a:p>
      </dgm:t>
    </dgm:pt>
    <dgm:pt modelId="{6CC9EE45-2942-4BC9-B585-71D5052ECAE6}" type="pres">
      <dgm:prSet presAssocID="{03711CA8-FD50-4248-A806-A938B6549112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5C295B-0957-477A-B09D-06DEDF75A623}" type="pres">
      <dgm:prSet presAssocID="{03711CA8-FD50-4248-A806-A938B6549112}" presName="Background" presStyleLbl="bgImgPlace1" presStyleIdx="0" presStyleCnt="1" custScaleX="119691" custScaleY="100865" custLinFactNeighborX="-126" custLinFactNeighborY="4182"/>
      <dgm:spPr/>
      <dgm:t>
        <a:bodyPr/>
        <a:lstStyle/>
        <a:p>
          <a:endParaRPr lang="ru-RU"/>
        </a:p>
      </dgm:t>
    </dgm:pt>
    <dgm:pt modelId="{FFFB3D12-A400-438A-B97F-DE71306F4C8E}" type="pres">
      <dgm:prSet presAssocID="{03711CA8-FD50-4248-A806-A938B6549112}" presName="ParentText1" presStyleLbl="revTx" presStyleIdx="0" presStyleCnt="2" custScaleX="126267" custLinFactX="13622" custLinFactNeighborX="100000" custLinFactNeighborY="-97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5FA2A-2B7B-4434-99D2-48FE0CE79A85}" type="pres">
      <dgm:prSet presAssocID="{03711CA8-FD50-4248-A806-A938B6549112}" presName="ParentText2" presStyleLbl="revTx" presStyleIdx="1" presStyleCnt="2" custScaleX="127961" custLinFactX="-16156" custLinFactNeighborX="-100000" custLinFactNeighborY="-77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23322-B11E-48EC-AE8F-1E32011EDFA6}" type="pres">
      <dgm:prSet presAssocID="{03711CA8-FD50-4248-A806-A938B6549112}" presName="Plus" presStyleLbl="alignNode1" presStyleIdx="0" presStyleCnt="2" custScaleX="71719" custScaleY="66011" custLinFactX="105707" custLinFactY="100000" custLinFactNeighborX="200000" custLinFactNeighborY="114609"/>
      <dgm:spPr/>
      <dgm:t>
        <a:bodyPr/>
        <a:lstStyle/>
        <a:p>
          <a:endParaRPr lang="ru-RU"/>
        </a:p>
      </dgm:t>
    </dgm:pt>
    <dgm:pt modelId="{8C580E06-8FB5-4B84-B337-6E7EDB8559BB}" type="pres">
      <dgm:prSet presAssocID="{03711CA8-FD50-4248-A806-A938B6549112}" presName="Minus" presStyleLbl="alignNode1" presStyleIdx="1" presStyleCnt="2" custScaleX="81506" custScaleY="80960" custLinFactX="-217541" custLinFactY="309961" custLinFactNeighborX="-300000" custLinFactNeighborY="400000"/>
      <dgm:spPr/>
      <dgm:t>
        <a:bodyPr/>
        <a:lstStyle/>
        <a:p>
          <a:endParaRPr lang="ru-RU"/>
        </a:p>
      </dgm:t>
    </dgm:pt>
    <dgm:pt modelId="{EFD70FE5-5C68-436E-B121-DEF9441126F6}" type="pres">
      <dgm:prSet presAssocID="{03711CA8-FD50-4248-A806-A938B6549112}" presName="Divider" presStyleLbl="parChTrans1D1" presStyleIdx="0" presStyleCnt="1" custFlipHor="0" custScaleX="2000000" custScaleY="117818" custLinFactX="-5900000" custLinFactNeighborX="-5969550" custLinFactNeighborY="5556"/>
      <dgm:spPr/>
      <dgm:t>
        <a:bodyPr/>
        <a:lstStyle/>
        <a:p>
          <a:endParaRPr lang="ru-RU"/>
        </a:p>
      </dgm:t>
    </dgm:pt>
  </dgm:ptLst>
  <dgm:cxnLst>
    <dgm:cxn modelId="{BE259DD0-E0E0-4896-83E3-C30A162DE4B0}" srcId="{03711CA8-FD50-4248-A806-A938B6549112}" destId="{FD2B552B-2B3F-4423-A827-8FE3AF6CC838}" srcOrd="1" destOrd="0" parTransId="{25A7A7F8-1FF2-4DB3-A633-03D11CA2358A}" sibTransId="{0689D9DA-BB8E-4508-A711-C83EEBD76DA9}"/>
    <dgm:cxn modelId="{2C8433EA-A0F5-42CA-AEEF-8CD1DAF1CD12}" type="presOf" srcId="{03711CA8-FD50-4248-A806-A938B6549112}" destId="{6CC9EE45-2942-4BC9-B585-71D5052ECAE6}" srcOrd="0" destOrd="0" presId="urn:microsoft.com/office/officeart/2009/3/layout/PlusandMinus"/>
    <dgm:cxn modelId="{EA32231F-3A1E-4D5F-8604-D03F190D5B46}" type="presOf" srcId="{BEDB7E53-2904-4B08-A722-56BC22B7AE77}" destId="{FFFB3D12-A400-438A-B97F-DE71306F4C8E}" srcOrd="0" destOrd="0" presId="urn:microsoft.com/office/officeart/2009/3/layout/PlusandMinus"/>
    <dgm:cxn modelId="{0381BBA2-8F31-4733-B018-D72159E97DFF}" srcId="{03711CA8-FD50-4248-A806-A938B6549112}" destId="{BEDB7E53-2904-4B08-A722-56BC22B7AE77}" srcOrd="0" destOrd="0" parTransId="{D1E2A7D5-334D-4037-A845-BBD4E62FE61B}" sibTransId="{089138D8-01FD-4D9B-96CB-DA6BD6EBCFFF}"/>
    <dgm:cxn modelId="{F0D2730F-2272-4C70-B3AF-B2D076B5A1CD}" type="presOf" srcId="{FD2B552B-2B3F-4423-A827-8FE3AF6CC838}" destId="{DB75FA2A-2B7B-4434-99D2-48FE0CE79A85}" srcOrd="0" destOrd="0" presId="urn:microsoft.com/office/officeart/2009/3/layout/PlusandMinus"/>
    <dgm:cxn modelId="{CD19E0EF-F8C2-442D-9B39-6EC5D6E2BEB7}" type="presParOf" srcId="{6CC9EE45-2942-4BC9-B585-71D5052ECAE6}" destId="{E35C295B-0957-477A-B09D-06DEDF75A623}" srcOrd="0" destOrd="0" presId="urn:microsoft.com/office/officeart/2009/3/layout/PlusandMinus"/>
    <dgm:cxn modelId="{E80BDB31-1321-4C3D-9F38-FA9E647EFA1E}" type="presParOf" srcId="{6CC9EE45-2942-4BC9-B585-71D5052ECAE6}" destId="{FFFB3D12-A400-438A-B97F-DE71306F4C8E}" srcOrd="1" destOrd="0" presId="urn:microsoft.com/office/officeart/2009/3/layout/PlusandMinus"/>
    <dgm:cxn modelId="{56D38CA7-01E1-4EC3-9142-2A956B360DD2}" type="presParOf" srcId="{6CC9EE45-2942-4BC9-B585-71D5052ECAE6}" destId="{DB75FA2A-2B7B-4434-99D2-48FE0CE79A85}" srcOrd="2" destOrd="0" presId="urn:microsoft.com/office/officeart/2009/3/layout/PlusandMinus"/>
    <dgm:cxn modelId="{4D4ABC21-0A12-452F-94AD-823DCF067A6F}" type="presParOf" srcId="{6CC9EE45-2942-4BC9-B585-71D5052ECAE6}" destId="{94B23322-B11E-48EC-AE8F-1E32011EDFA6}" srcOrd="3" destOrd="0" presId="urn:microsoft.com/office/officeart/2009/3/layout/PlusandMinus"/>
    <dgm:cxn modelId="{085979FF-A0BB-4E1B-8D5E-C098064D74DB}" type="presParOf" srcId="{6CC9EE45-2942-4BC9-B585-71D5052ECAE6}" destId="{8C580E06-8FB5-4B84-B337-6E7EDB8559BB}" srcOrd="4" destOrd="0" presId="urn:microsoft.com/office/officeart/2009/3/layout/PlusandMinus"/>
    <dgm:cxn modelId="{37F10D82-5B6D-4C24-AB56-61BBB311ECD0}" type="presParOf" srcId="{6CC9EE45-2942-4BC9-B585-71D5052ECAE6}" destId="{EFD70FE5-5C68-436E-B121-DEF9441126F6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7271F1-ED47-4E82-A34E-8B617BE19FCF}" type="doc">
      <dgm:prSet loTypeId="urn:microsoft.com/office/officeart/2005/8/layout/process1" loCatId="process" qsTypeId="urn:microsoft.com/office/officeart/2005/8/quickstyle/3d3" qsCatId="3D" csTypeId="urn:microsoft.com/office/officeart/2005/8/colors/accent1_1" csCatId="accent1" phldr="1"/>
      <dgm:spPr/>
    </dgm:pt>
    <dgm:pt modelId="{A4BBB9BD-EF24-4140-915D-6C38344838AE}">
      <dgm:prSet phldrT="[Текст]" custT="1"/>
      <dgm:spPr/>
      <dgm:t>
        <a:bodyPr/>
        <a:lstStyle/>
        <a:p>
          <a:r>
            <a:rPr lang="ru-RU" sz="1600" dirty="0" smtClean="0"/>
            <a:t>в детском саду происходит знакомство детей с танцем и их первое активное приобщение к этому виду творческой деятельности</a:t>
          </a:r>
          <a:endParaRPr lang="ru-RU" sz="1600" dirty="0"/>
        </a:p>
      </dgm:t>
    </dgm:pt>
    <dgm:pt modelId="{3169E057-0C28-46BD-8D8C-191FE33A9412}" type="parTrans" cxnId="{10346304-509D-4317-88E1-F9DF5677DC48}">
      <dgm:prSet/>
      <dgm:spPr/>
      <dgm:t>
        <a:bodyPr/>
        <a:lstStyle/>
        <a:p>
          <a:endParaRPr lang="ru-RU" sz="2400"/>
        </a:p>
      </dgm:t>
    </dgm:pt>
    <dgm:pt modelId="{5B625FCD-F53E-4C80-8D1C-A11E7C113BEB}" type="sibTrans" cxnId="{10346304-509D-4317-88E1-F9DF5677DC48}">
      <dgm:prSet/>
      <dgm:spPr/>
      <dgm:t>
        <a:bodyPr/>
        <a:lstStyle/>
        <a:p>
          <a:endParaRPr lang="ru-RU" sz="2400"/>
        </a:p>
      </dgm:t>
    </dgm:pt>
    <dgm:pt modelId="{29740DF7-3BB7-49F7-A7F6-D8CE14951E56}">
      <dgm:prSet phldrT="[Текст]" custT="1"/>
      <dgm:spPr/>
      <dgm:t>
        <a:bodyPr/>
        <a:lstStyle/>
        <a:p>
          <a:r>
            <a:rPr lang="ru-RU" sz="1600" dirty="0" smtClean="0"/>
            <a:t>социальной значимостью проблемы воспитания активной творческой личности</a:t>
          </a:r>
          <a:endParaRPr lang="ru-RU" sz="1600" dirty="0"/>
        </a:p>
      </dgm:t>
    </dgm:pt>
    <dgm:pt modelId="{5456B227-2316-421F-8AEB-1D15BED77F99}" type="sibTrans" cxnId="{089C9D08-38D7-48C4-932A-0203EC5803C7}">
      <dgm:prSet custT="1"/>
      <dgm:spPr/>
      <dgm:t>
        <a:bodyPr/>
        <a:lstStyle/>
        <a:p>
          <a:endParaRPr lang="ru-RU" sz="1400"/>
        </a:p>
      </dgm:t>
    </dgm:pt>
    <dgm:pt modelId="{E209BE48-BCE6-4B66-B472-4074CD4D0761}" type="parTrans" cxnId="{089C9D08-38D7-48C4-932A-0203EC5803C7}">
      <dgm:prSet/>
      <dgm:spPr/>
      <dgm:t>
        <a:bodyPr/>
        <a:lstStyle/>
        <a:p>
          <a:endParaRPr lang="ru-RU" sz="2400"/>
        </a:p>
      </dgm:t>
    </dgm:pt>
    <dgm:pt modelId="{0F8E05E5-BE67-4580-8F8E-70E9F436377F}">
      <dgm:prSet phldrT="[Текст]" custT="1"/>
      <dgm:spPr/>
      <dgm:t>
        <a:bodyPr/>
        <a:lstStyle/>
        <a:p>
          <a:r>
            <a:rPr lang="ru-RU" sz="1600" dirty="0" smtClean="0"/>
            <a:t>Актуальность данной темы определяется </a:t>
          </a:r>
          <a:endParaRPr lang="ru-RU" sz="1600" dirty="0"/>
        </a:p>
      </dgm:t>
    </dgm:pt>
    <dgm:pt modelId="{DE1EBAAA-C45E-4647-ABEA-DCF1DDA513BB}" type="sibTrans" cxnId="{27A2613A-1DC7-4CC4-94DA-5CF17C96F0AA}">
      <dgm:prSet custT="1"/>
      <dgm:spPr/>
      <dgm:t>
        <a:bodyPr/>
        <a:lstStyle/>
        <a:p>
          <a:endParaRPr lang="ru-RU" sz="1400"/>
        </a:p>
      </dgm:t>
    </dgm:pt>
    <dgm:pt modelId="{3C75BD8B-E13B-4722-BAAF-8BE9E60802EC}" type="parTrans" cxnId="{27A2613A-1DC7-4CC4-94DA-5CF17C96F0AA}">
      <dgm:prSet/>
      <dgm:spPr/>
      <dgm:t>
        <a:bodyPr/>
        <a:lstStyle/>
        <a:p>
          <a:endParaRPr lang="ru-RU" sz="2400"/>
        </a:p>
      </dgm:t>
    </dgm:pt>
    <dgm:pt modelId="{D13A1B9D-AEEF-4144-8968-7AB635E4D232}" type="pres">
      <dgm:prSet presAssocID="{917271F1-ED47-4E82-A34E-8B617BE19FCF}" presName="Name0" presStyleCnt="0">
        <dgm:presLayoutVars>
          <dgm:dir/>
          <dgm:resizeHandles val="exact"/>
        </dgm:presLayoutVars>
      </dgm:prSet>
      <dgm:spPr/>
    </dgm:pt>
    <dgm:pt modelId="{0B009EB9-E9F4-4926-A0E9-A315C3EC8E51}" type="pres">
      <dgm:prSet presAssocID="{0F8E05E5-BE67-4580-8F8E-70E9F436377F}" presName="node" presStyleLbl="node1" presStyleIdx="0" presStyleCnt="3" custScaleX="64341" custLinFactNeighborX="482" custLinFactNeighborY="1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15F603-F4AB-4365-81C2-8B8D54480075}" type="pres">
      <dgm:prSet presAssocID="{DE1EBAAA-C45E-4647-ABEA-DCF1DDA513BB}" presName="sibTrans" presStyleLbl="sibTrans2D1" presStyleIdx="0" presStyleCnt="2" custLinFactNeighborX="25732" custLinFactNeighborY="1411"/>
      <dgm:spPr/>
      <dgm:t>
        <a:bodyPr/>
        <a:lstStyle/>
        <a:p>
          <a:endParaRPr lang="ru-RU"/>
        </a:p>
      </dgm:t>
    </dgm:pt>
    <dgm:pt modelId="{7479D67F-F393-45E8-9DFF-1D8225A48984}" type="pres">
      <dgm:prSet presAssocID="{DE1EBAAA-C45E-4647-ABEA-DCF1DDA513B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3D525C3-6A07-4631-B15C-65C4A55CF9C6}" type="pres">
      <dgm:prSet presAssocID="{29740DF7-3BB7-49F7-A7F6-D8CE14951E56}" presName="node" presStyleLbl="node1" presStyleIdx="1" presStyleCnt="3" custScaleX="97305" custLinFactNeighborX="-30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41996F-D77B-4E4D-8313-9E60F31BD3D1}" type="pres">
      <dgm:prSet presAssocID="{5456B227-2316-421F-8AEB-1D15BED77F99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B931351-3F0C-42C0-90FD-E78178D9A8D6}" type="pres">
      <dgm:prSet presAssocID="{5456B227-2316-421F-8AEB-1D15BED77F9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68AC9CE-9DF5-48B3-B127-F2F712128261}" type="pres">
      <dgm:prSet presAssocID="{A4BBB9BD-EF24-4140-915D-6C38344838AE}" presName="node" presStyleLbl="node1" presStyleIdx="2" presStyleCnt="3" custScaleX="125379" custLinFactNeighborX="-35429" custLinFactNeighborY="-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F59923-229E-4FE5-A0CA-A80D833DD4CA}" type="presOf" srcId="{DE1EBAAA-C45E-4647-ABEA-DCF1DDA513BB}" destId="{7479D67F-F393-45E8-9DFF-1D8225A48984}" srcOrd="1" destOrd="0" presId="urn:microsoft.com/office/officeart/2005/8/layout/process1"/>
    <dgm:cxn modelId="{9C6CB9DD-C7D4-4F2E-B22B-AFF806C43D4E}" type="presOf" srcId="{917271F1-ED47-4E82-A34E-8B617BE19FCF}" destId="{D13A1B9D-AEEF-4144-8968-7AB635E4D232}" srcOrd="0" destOrd="0" presId="urn:microsoft.com/office/officeart/2005/8/layout/process1"/>
    <dgm:cxn modelId="{10346304-509D-4317-88E1-F9DF5677DC48}" srcId="{917271F1-ED47-4E82-A34E-8B617BE19FCF}" destId="{A4BBB9BD-EF24-4140-915D-6C38344838AE}" srcOrd="2" destOrd="0" parTransId="{3169E057-0C28-46BD-8D8C-191FE33A9412}" sibTransId="{5B625FCD-F53E-4C80-8D1C-A11E7C113BEB}"/>
    <dgm:cxn modelId="{089C9D08-38D7-48C4-932A-0203EC5803C7}" srcId="{917271F1-ED47-4E82-A34E-8B617BE19FCF}" destId="{29740DF7-3BB7-49F7-A7F6-D8CE14951E56}" srcOrd="1" destOrd="0" parTransId="{E209BE48-BCE6-4B66-B472-4074CD4D0761}" sibTransId="{5456B227-2316-421F-8AEB-1D15BED77F99}"/>
    <dgm:cxn modelId="{27A2613A-1DC7-4CC4-94DA-5CF17C96F0AA}" srcId="{917271F1-ED47-4E82-A34E-8B617BE19FCF}" destId="{0F8E05E5-BE67-4580-8F8E-70E9F436377F}" srcOrd="0" destOrd="0" parTransId="{3C75BD8B-E13B-4722-BAAF-8BE9E60802EC}" sibTransId="{DE1EBAAA-C45E-4647-ABEA-DCF1DDA513BB}"/>
    <dgm:cxn modelId="{C92F337B-2EC0-4F6A-A99F-B2F427DD53B9}" type="presOf" srcId="{DE1EBAAA-C45E-4647-ABEA-DCF1DDA513BB}" destId="{9815F603-F4AB-4365-81C2-8B8D54480075}" srcOrd="0" destOrd="0" presId="urn:microsoft.com/office/officeart/2005/8/layout/process1"/>
    <dgm:cxn modelId="{AC3D3441-35F4-4E67-B7D4-6BF2F7DD2DF3}" type="presOf" srcId="{29740DF7-3BB7-49F7-A7F6-D8CE14951E56}" destId="{D3D525C3-6A07-4631-B15C-65C4A55CF9C6}" srcOrd="0" destOrd="0" presId="urn:microsoft.com/office/officeart/2005/8/layout/process1"/>
    <dgm:cxn modelId="{C12669DA-B534-4676-B7FA-C9CA192C2621}" type="presOf" srcId="{5456B227-2316-421F-8AEB-1D15BED77F99}" destId="{2A41996F-D77B-4E4D-8313-9E60F31BD3D1}" srcOrd="0" destOrd="0" presId="urn:microsoft.com/office/officeart/2005/8/layout/process1"/>
    <dgm:cxn modelId="{016CC878-99AD-45DA-9C7A-756A59410720}" type="presOf" srcId="{A4BBB9BD-EF24-4140-915D-6C38344838AE}" destId="{F68AC9CE-9DF5-48B3-B127-F2F712128261}" srcOrd="0" destOrd="0" presId="urn:microsoft.com/office/officeart/2005/8/layout/process1"/>
    <dgm:cxn modelId="{6EE572A4-EAAF-4E08-888C-EA30800F4B81}" type="presOf" srcId="{5456B227-2316-421F-8AEB-1D15BED77F99}" destId="{4B931351-3F0C-42C0-90FD-E78178D9A8D6}" srcOrd="1" destOrd="0" presId="urn:microsoft.com/office/officeart/2005/8/layout/process1"/>
    <dgm:cxn modelId="{F202C2F3-BC95-4274-88B8-A266032B83F9}" type="presOf" srcId="{0F8E05E5-BE67-4580-8F8E-70E9F436377F}" destId="{0B009EB9-E9F4-4926-A0E9-A315C3EC8E51}" srcOrd="0" destOrd="0" presId="urn:microsoft.com/office/officeart/2005/8/layout/process1"/>
    <dgm:cxn modelId="{D73CF4BF-F900-4B6A-9F3C-9E12F8E8AB1A}" type="presParOf" srcId="{D13A1B9D-AEEF-4144-8968-7AB635E4D232}" destId="{0B009EB9-E9F4-4926-A0E9-A315C3EC8E51}" srcOrd="0" destOrd="0" presId="urn:microsoft.com/office/officeart/2005/8/layout/process1"/>
    <dgm:cxn modelId="{4F5D12E3-5FAC-4D89-9CD6-01A0A8BAFF7C}" type="presParOf" srcId="{D13A1B9D-AEEF-4144-8968-7AB635E4D232}" destId="{9815F603-F4AB-4365-81C2-8B8D54480075}" srcOrd="1" destOrd="0" presId="urn:microsoft.com/office/officeart/2005/8/layout/process1"/>
    <dgm:cxn modelId="{91CC4E7A-7647-4590-A77E-591757350D6C}" type="presParOf" srcId="{9815F603-F4AB-4365-81C2-8B8D54480075}" destId="{7479D67F-F393-45E8-9DFF-1D8225A48984}" srcOrd="0" destOrd="0" presId="urn:microsoft.com/office/officeart/2005/8/layout/process1"/>
    <dgm:cxn modelId="{206954CB-648B-4BCE-B23C-1EED8C4AD7F6}" type="presParOf" srcId="{D13A1B9D-AEEF-4144-8968-7AB635E4D232}" destId="{D3D525C3-6A07-4631-B15C-65C4A55CF9C6}" srcOrd="2" destOrd="0" presId="urn:microsoft.com/office/officeart/2005/8/layout/process1"/>
    <dgm:cxn modelId="{568BF825-BE28-4191-A5AD-575C2B1FF1D0}" type="presParOf" srcId="{D13A1B9D-AEEF-4144-8968-7AB635E4D232}" destId="{2A41996F-D77B-4E4D-8313-9E60F31BD3D1}" srcOrd="3" destOrd="0" presId="urn:microsoft.com/office/officeart/2005/8/layout/process1"/>
    <dgm:cxn modelId="{337B9702-12DD-4F51-9E4F-41859DF5A84F}" type="presParOf" srcId="{2A41996F-D77B-4E4D-8313-9E60F31BD3D1}" destId="{4B931351-3F0C-42C0-90FD-E78178D9A8D6}" srcOrd="0" destOrd="0" presId="urn:microsoft.com/office/officeart/2005/8/layout/process1"/>
    <dgm:cxn modelId="{C72DAF9F-8053-4452-B5FF-22E50C26D768}" type="presParOf" srcId="{D13A1B9D-AEEF-4144-8968-7AB635E4D232}" destId="{F68AC9CE-9DF5-48B3-B127-F2F71212826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Теоретическое обоснование личного вклада педагога в развитие образования</a:t>
          </a:r>
          <a:endParaRPr lang="ru-RU" sz="1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ScaleX="131964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57386EDE-F05B-43F2-94F3-54EAEB933C51}" type="presOf" srcId="{0A63927F-E924-4F8D-8016-9C2F58C21124}" destId="{954A525D-F630-4852-BF7F-618A00CEACB9}" srcOrd="0" destOrd="0" presId="urn:microsoft.com/office/officeart/2005/8/layout/list1"/>
    <dgm:cxn modelId="{20A6EAE4-F7D0-46D3-B183-2C7D8CD01C87}" type="presOf" srcId="{0A63927F-E924-4F8D-8016-9C2F58C21124}" destId="{D0E65D3E-C147-461B-A410-E42E0AF535E1}" srcOrd="1" destOrd="0" presId="urn:microsoft.com/office/officeart/2005/8/layout/list1"/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5649ED01-FABD-42D4-A60D-381B47EA90A6}" type="presOf" srcId="{AFBA66E9-1A1B-4845-971D-2DD0FC92424E}" destId="{0990B9DF-F9CF-476A-8A60-985501D3204D}" srcOrd="0" destOrd="0" presId="urn:microsoft.com/office/officeart/2005/8/layout/list1"/>
    <dgm:cxn modelId="{C0A3A200-3250-4A65-8FB2-CDE4068709F2}" type="presParOf" srcId="{0990B9DF-F9CF-476A-8A60-985501D3204D}" destId="{03C39953-4F6D-48FC-9FD4-D4C2D0E39B73}" srcOrd="0" destOrd="0" presId="urn:microsoft.com/office/officeart/2005/8/layout/list1"/>
    <dgm:cxn modelId="{6BFE81F0-4C26-4BF8-96D0-52C3E17BC9A7}" type="presParOf" srcId="{03C39953-4F6D-48FC-9FD4-D4C2D0E39B73}" destId="{954A525D-F630-4852-BF7F-618A00CEACB9}" srcOrd="0" destOrd="0" presId="urn:microsoft.com/office/officeart/2005/8/layout/list1"/>
    <dgm:cxn modelId="{D749F067-FF99-4173-A2BE-1134E0CECB05}" type="presParOf" srcId="{03C39953-4F6D-48FC-9FD4-D4C2D0E39B73}" destId="{D0E65D3E-C147-461B-A410-E42E0AF535E1}" srcOrd="1" destOrd="0" presId="urn:microsoft.com/office/officeart/2005/8/layout/list1"/>
    <dgm:cxn modelId="{5CBC3092-219D-4624-9770-5F189BCA09D1}" type="presParOf" srcId="{0990B9DF-F9CF-476A-8A60-985501D3204D}" destId="{5ECA3623-218C-48A7-B2C1-96E64D0958E5}" srcOrd="1" destOrd="0" presId="urn:microsoft.com/office/officeart/2005/8/layout/list1"/>
    <dgm:cxn modelId="{447EB254-B488-4256-81EC-9EC217A9564F}" type="presParOf" srcId="{0990B9DF-F9CF-476A-8A60-985501D3204D}" destId="{4EDD8D00-2A29-4419-B3CF-907811727AB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B31B92F-14ED-45D4-8456-BFAC0936BE02}" type="doc">
      <dgm:prSet loTypeId="urn:microsoft.com/office/officeart/2005/8/layout/process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09F1056-2941-4B0F-9B83-6A616CFFE339}">
      <dgm:prSet phldrT="[Текст]" custT="1"/>
      <dgm:spPr/>
      <dgm:t>
        <a:bodyPr/>
        <a:lstStyle/>
        <a:p>
          <a:r>
            <a:rPr lang="ru-RU" sz="1800" dirty="0" smtClean="0"/>
            <a:t>Эмиль  Жак Далькроз </a:t>
          </a:r>
          <a:endParaRPr lang="ru-RU" sz="1800" dirty="0"/>
        </a:p>
      </dgm:t>
    </dgm:pt>
    <dgm:pt modelId="{5CEBA379-F678-4A0A-B9C9-8BD7CA61C85E}" type="parTrans" cxnId="{111D1BB2-4B4D-43D2-B6F9-6052BE7A57EA}">
      <dgm:prSet/>
      <dgm:spPr/>
      <dgm:t>
        <a:bodyPr/>
        <a:lstStyle/>
        <a:p>
          <a:endParaRPr lang="ru-RU" sz="1800"/>
        </a:p>
      </dgm:t>
    </dgm:pt>
    <dgm:pt modelId="{497D00D2-E7AD-41FB-8691-B6FE11F9C51C}" type="sibTrans" cxnId="{111D1BB2-4B4D-43D2-B6F9-6052BE7A57EA}">
      <dgm:prSet/>
      <dgm:spPr/>
      <dgm:t>
        <a:bodyPr/>
        <a:lstStyle/>
        <a:p>
          <a:endParaRPr lang="ru-RU" sz="1800"/>
        </a:p>
      </dgm:t>
    </dgm:pt>
    <dgm:pt modelId="{D7BF1F75-7FAA-4615-B088-AECD8C8719CF}">
      <dgm:prSet phldrT="[Текст]" custT="1"/>
      <dgm:spPr/>
      <dgm:t>
        <a:bodyPr/>
        <a:lstStyle/>
        <a:p>
          <a:r>
            <a:rPr lang="ru-RU" sz="1800" dirty="0" smtClean="0"/>
            <a:t>музыкально-ритмические упражнения универсальное средство развития у детей музыкального слуха, памяти, внимания, выразительности движений, творческого воображения</a:t>
          </a:r>
          <a:endParaRPr lang="ru-RU" sz="1800" dirty="0"/>
        </a:p>
      </dgm:t>
    </dgm:pt>
    <dgm:pt modelId="{0B3768D6-A5E5-4203-AB53-7C65312A915B}" type="parTrans" cxnId="{8400CB3A-6F80-4DB3-A7B3-D2A96361507F}">
      <dgm:prSet/>
      <dgm:spPr/>
      <dgm:t>
        <a:bodyPr/>
        <a:lstStyle/>
        <a:p>
          <a:endParaRPr lang="ru-RU" sz="1800"/>
        </a:p>
      </dgm:t>
    </dgm:pt>
    <dgm:pt modelId="{6EBF6206-5445-4AAB-86D6-2B4183AB0F93}" type="sibTrans" cxnId="{8400CB3A-6F80-4DB3-A7B3-D2A96361507F}">
      <dgm:prSet/>
      <dgm:spPr/>
      <dgm:t>
        <a:bodyPr/>
        <a:lstStyle/>
        <a:p>
          <a:endParaRPr lang="ru-RU" sz="1800"/>
        </a:p>
      </dgm:t>
    </dgm:pt>
    <dgm:pt modelId="{29FF189B-B115-4E69-AB15-39F8E758BD32}">
      <dgm:prSet phldrT="[Текст]" custT="1"/>
      <dgm:spPr/>
      <dgm:t>
        <a:bodyPr/>
        <a:lstStyle/>
        <a:p>
          <a:r>
            <a:rPr lang="ru-RU" sz="1800" dirty="0" smtClean="0"/>
            <a:t>А.Н.Зимина,  Н.А. Ветлугина, автор системы эстетического воспитания в детском саду</a:t>
          </a:r>
          <a:endParaRPr lang="ru-RU" sz="1800" dirty="0"/>
        </a:p>
      </dgm:t>
    </dgm:pt>
    <dgm:pt modelId="{7ECF093F-96A6-4236-A879-E4CD156DE757}" type="parTrans" cxnId="{4A065748-1F25-4909-A47A-F309DD8B5CFF}">
      <dgm:prSet/>
      <dgm:spPr/>
      <dgm:t>
        <a:bodyPr/>
        <a:lstStyle/>
        <a:p>
          <a:endParaRPr lang="ru-RU" sz="1800"/>
        </a:p>
      </dgm:t>
    </dgm:pt>
    <dgm:pt modelId="{2BF99BC9-46E4-4992-9FC4-2451D01B3B36}" type="sibTrans" cxnId="{4A065748-1F25-4909-A47A-F309DD8B5CFF}">
      <dgm:prSet/>
      <dgm:spPr/>
      <dgm:t>
        <a:bodyPr/>
        <a:lstStyle/>
        <a:p>
          <a:endParaRPr lang="ru-RU" sz="1800"/>
        </a:p>
      </dgm:t>
    </dgm:pt>
    <dgm:pt modelId="{4F27F280-0768-4F13-8A17-446F5D04AACA}">
      <dgm:prSet phldrT="[Текст]" custT="1"/>
      <dgm:spPr/>
      <dgm:t>
        <a:bodyPr/>
        <a:lstStyle/>
        <a:p>
          <a:r>
            <a:rPr lang="ru-RU" sz="1800" dirty="0" smtClean="0"/>
            <a:t>разработала систему музыкально-ритмических движений</a:t>
          </a:r>
          <a:endParaRPr lang="ru-RU" sz="1800" dirty="0"/>
        </a:p>
      </dgm:t>
    </dgm:pt>
    <dgm:pt modelId="{AF58FC8D-D92E-4E4D-9B4E-B2B92CA42F1F}" type="parTrans" cxnId="{066A3400-3B40-46AD-B5C6-BBD8F1B05218}">
      <dgm:prSet/>
      <dgm:spPr/>
      <dgm:t>
        <a:bodyPr/>
        <a:lstStyle/>
        <a:p>
          <a:endParaRPr lang="ru-RU" sz="1800"/>
        </a:p>
      </dgm:t>
    </dgm:pt>
    <dgm:pt modelId="{D3F0685B-D40E-4E48-9AD5-E1CF4A0CAF8F}" type="sibTrans" cxnId="{066A3400-3B40-46AD-B5C6-BBD8F1B05218}">
      <dgm:prSet/>
      <dgm:spPr/>
      <dgm:t>
        <a:bodyPr/>
        <a:lstStyle/>
        <a:p>
          <a:endParaRPr lang="ru-RU" sz="1800"/>
        </a:p>
      </dgm:t>
    </dgm:pt>
    <dgm:pt modelId="{81892452-D9D1-4990-987C-CC7B5213E355}">
      <dgm:prSet phldrT="[Текст]" custT="1"/>
      <dgm:spPr/>
      <dgm:t>
        <a:bodyPr/>
        <a:lstStyle/>
        <a:p>
          <a:r>
            <a:rPr lang="ru-RU" sz="1800" dirty="0" smtClean="0"/>
            <a:t>Систематизирован материал для развития самостоятельности, активности, творческой инициативы</a:t>
          </a:r>
          <a:endParaRPr lang="ru-RU" sz="1800" dirty="0"/>
        </a:p>
      </dgm:t>
    </dgm:pt>
    <dgm:pt modelId="{4A948653-E94B-4E16-A7BD-E2DC64D428C1}" type="parTrans" cxnId="{6BFB6A8D-633D-4EA8-97F3-FC76926CE654}">
      <dgm:prSet/>
      <dgm:spPr/>
      <dgm:t>
        <a:bodyPr/>
        <a:lstStyle/>
        <a:p>
          <a:endParaRPr lang="ru-RU" sz="1800"/>
        </a:p>
      </dgm:t>
    </dgm:pt>
    <dgm:pt modelId="{94D5C7EB-9F1D-40F4-B1CF-6CF413AC0083}" type="sibTrans" cxnId="{6BFB6A8D-633D-4EA8-97F3-FC76926CE654}">
      <dgm:prSet/>
      <dgm:spPr/>
      <dgm:t>
        <a:bodyPr/>
        <a:lstStyle/>
        <a:p>
          <a:endParaRPr lang="ru-RU" sz="1800"/>
        </a:p>
      </dgm:t>
    </dgm:pt>
    <dgm:pt modelId="{DD48E83D-6E7C-4650-9AC9-35C6718870DD}">
      <dgm:prSet phldrT="[Текст]" custT="1"/>
      <dgm:spPr/>
      <dgm:t>
        <a:bodyPr/>
        <a:lstStyle/>
        <a:p>
          <a:r>
            <a:rPr lang="ru-RU" sz="1800" dirty="0" smtClean="0"/>
            <a:t>А. И. Буренина, Т.Н. Сауко, Е.В. Горшкова, С.Л. Слуцкая, А.Е. Чибрикова-Луговская, М. И. Чистякова. </a:t>
          </a:r>
          <a:endParaRPr lang="ru-RU" sz="1800" dirty="0"/>
        </a:p>
      </dgm:t>
    </dgm:pt>
    <dgm:pt modelId="{18D5B2FA-3FFC-4FBF-BF8A-C3387FF470BE}" type="parTrans" cxnId="{A39C6747-EA68-4021-86D4-1F706397A692}">
      <dgm:prSet/>
      <dgm:spPr/>
      <dgm:t>
        <a:bodyPr/>
        <a:lstStyle/>
        <a:p>
          <a:endParaRPr lang="ru-RU" sz="1800"/>
        </a:p>
      </dgm:t>
    </dgm:pt>
    <dgm:pt modelId="{F2400698-F0F1-41B7-83B5-5F2E717DDBBA}" type="sibTrans" cxnId="{A39C6747-EA68-4021-86D4-1F706397A692}">
      <dgm:prSet/>
      <dgm:spPr/>
      <dgm:t>
        <a:bodyPr/>
        <a:lstStyle/>
        <a:p>
          <a:endParaRPr lang="ru-RU" sz="1800"/>
        </a:p>
      </dgm:t>
    </dgm:pt>
    <dgm:pt modelId="{14947DD8-CE7B-4CF3-9781-4E4A4B1B54AE}">
      <dgm:prSet phldrT="[Текст]" custT="1"/>
      <dgm:spPr/>
      <dgm:t>
        <a:bodyPr/>
        <a:lstStyle/>
        <a:p>
          <a:r>
            <a:rPr lang="ru-RU" sz="1800" dirty="0" smtClean="0"/>
            <a:t>Создание методик, технологий в области музыкально-ритмического воспитания</a:t>
          </a:r>
          <a:endParaRPr lang="ru-RU" sz="1800" dirty="0"/>
        </a:p>
      </dgm:t>
    </dgm:pt>
    <dgm:pt modelId="{26F16B8E-F6BB-4832-91A9-6BF15BE117F5}" type="parTrans" cxnId="{34F21AC7-864A-42D2-9FFA-223A19B15506}">
      <dgm:prSet/>
      <dgm:spPr/>
      <dgm:t>
        <a:bodyPr/>
        <a:lstStyle/>
        <a:p>
          <a:endParaRPr lang="ru-RU" sz="1800"/>
        </a:p>
      </dgm:t>
    </dgm:pt>
    <dgm:pt modelId="{D32FF8F9-A085-49DF-91E3-FCF57235A1C1}" type="sibTrans" cxnId="{34F21AC7-864A-42D2-9FFA-223A19B15506}">
      <dgm:prSet/>
      <dgm:spPr/>
      <dgm:t>
        <a:bodyPr/>
        <a:lstStyle/>
        <a:p>
          <a:endParaRPr lang="ru-RU" sz="1800"/>
        </a:p>
      </dgm:t>
    </dgm:pt>
    <dgm:pt modelId="{A7C3CCF6-9AFA-41F3-9D37-B01E778057AB}">
      <dgm:prSet phldrT="[Текст]" custT="1"/>
      <dgm:spPr/>
      <dgm:t>
        <a:bodyPr/>
        <a:lstStyle/>
        <a:p>
          <a:r>
            <a:rPr lang="ru-RU" sz="1800" dirty="0" smtClean="0"/>
            <a:t>В частности, развития детского творчества в танцах, ритмических этюдах и упражнениях</a:t>
          </a:r>
          <a:endParaRPr lang="ru-RU" sz="1800" dirty="0"/>
        </a:p>
      </dgm:t>
    </dgm:pt>
    <dgm:pt modelId="{A3FF998C-1143-4EE6-AC8A-9E1EC2343B4B}" type="parTrans" cxnId="{E42A762D-CE77-4753-8ADD-743CD1940A10}">
      <dgm:prSet/>
      <dgm:spPr/>
      <dgm:t>
        <a:bodyPr/>
        <a:lstStyle/>
        <a:p>
          <a:endParaRPr lang="ru-RU" sz="1800"/>
        </a:p>
      </dgm:t>
    </dgm:pt>
    <dgm:pt modelId="{E782235D-AB16-466A-BD57-141795D673F6}" type="sibTrans" cxnId="{E42A762D-CE77-4753-8ADD-743CD1940A10}">
      <dgm:prSet/>
      <dgm:spPr/>
      <dgm:t>
        <a:bodyPr/>
        <a:lstStyle/>
        <a:p>
          <a:endParaRPr lang="ru-RU" sz="1800"/>
        </a:p>
      </dgm:t>
    </dgm:pt>
    <dgm:pt modelId="{11267D5E-0C59-4D41-9E2C-0945A15BAF85}" type="pres">
      <dgm:prSet presAssocID="{9B31B92F-14ED-45D4-8456-BFAC0936BE0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1E7925-5BA3-4BFE-A50A-B101C407C03F}" type="pres">
      <dgm:prSet presAssocID="{DD48E83D-6E7C-4650-9AC9-35C6718870DD}" presName="boxAndChildren" presStyleCnt="0"/>
      <dgm:spPr/>
    </dgm:pt>
    <dgm:pt modelId="{3770788F-2A45-44B9-B41D-F50B3A721251}" type="pres">
      <dgm:prSet presAssocID="{DD48E83D-6E7C-4650-9AC9-35C6718870DD}" presName="parentTextBox" presStyleLbl="node1" presStyleIdx="0" presStyleCnt="3"/>
      <dgm:spPr/>
      <dgm:t>
        <a:bodyPr/>
        <a:lstStyle/>
        <a:p>
          <a:endParaRPr lang="ru-RU"/>
        </a:p>
      </dgm:t>
    </dgm:pt>
    <dgm:pt modelId="{59980A44-F679-4085-BC42-626E13E44006}" type="pres">
      <dgm:prSet presAssocID="{DD48E83D-6E7C-4650-9AC9-35C6718870DD}" presName="entireBox" presStyleLbl="node1" presStyleIdx="0" presStyleCnt="3" custLinFactNeighborY="-9657"/>
      <dgm:spPr/>
      <dgm:t>
        <a:bodyPr/>
        <a:lstStyle/>
        <a:p>
          <a:endParaRPr lang="ru-RU"/>
        </a:p>
      </dgm:t>
    </dgm:pt>
    <dgm:pt modelId="{E9CCA6F1-C78B-45D7-A8F4-9D84912E38E5}" type="pres">
      <dgm:prSet presAssocID="{DD48E83D-6E7C-4650-9AC9-35C6718870DD}" presName="descendantBox" presStyleCnt="0"/>
      <dgm:spPr/>
    </dgm:pt>
    <dgm:pt modelId="{0725D526-DA98-4AF7-98C0-15C81DAAFCA1}" type="pres">
      <dgm:prSet presAssocID="{14947DD8-CE7B-4CF3-9781-4E4A4B1B54AE}" presName="childTextBox" presStyleLbl="fgAccFollowNode1" presStyleIdx="0" presStyleCnt="5" custScaleY="127265" custLinFactNeighborY="-11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8AC55-D5F0-4293-BE15-8CA77764FBE7}" type="pres">
      <dgm:prSet presAssocID="{A7C3CCF6-9AFA-41F3-9D37-B01E778057AB}" presName="childTextBox" presStyleLbl="fgAccFollowNode1" presStyleIdx="1" presStyleCnt="5" custScaleY="128377" custLinFactNeighborX="-840" custLinFactNeighborY="-107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C101B-2D2A-487B-B573-9A6FA78EB5D8}" type="pres">
      <dgm:prSet presAssocID="{2BF99BC9-46E4-4992-9FC4-2451D01B3B36}" presName="sp" presStyleCnt="0"/>
      <dgm:spPr/>
    </dgm:pt>
    <dgm:pt modelId="{209538CF-8607-48EC-A0DC-58B5928A037B}" type="pres">
      <dgm:prSet presAssocID="{29FF189B-B115-4E69-AB15-39F8E758BD32}" presName="arrowAndChildren" presStyleCnt="0"/>
      <dgm:spPr/>
    </dgm:pt>
    <dgm:pt modelId="{DBFF9B15-FBF6-46AB-B26D-EBA65419422E}" type="pres">
      <dgm:prSet presAssocID="{29FF189B-B115-4E69-AB15-39F8E758BD32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C44780B5-3630-4063-852B-99EC2D3562DB}" type="pres">
      <dgm:prSet presAssocID="{29FF189B-B115-4E69-AB15-39F8E758BD32}" presName="arrow" presStyleLbl="node1" presStyleIdx="1" presStyleCnt="3" custScaleY="113017" custLinFactNeighborY="-7938"/>
      <dgm:spPr/>
      <dgm:t>
        <a:bodyPr/>
        <a:lstStyle/>
        <a:p>
          <a:endParaRPr lang="ru-RU"/>
        </a:p>
      </dgm:t>
    </dgm:pt>
    <dgm:pt modelId="{4A829113-869B-40E5-ADEC-2A8131D69DC0}" type="pres">
      <dgm:prSet presAssocID="{29FF189B-B115-4E69-AB15-39F8E758BD32}" presName="descendantArrow" presStyleCnt="0"/>
      <dgm:spPr/>
    </dgm:pt>
    <dgm:pt modelId="{8E0F46DE-4C6D-4C5E-9501-A92B85F716DF}" type="pres">
      <dgm:prSet presAssocID="{4F27F280-0768-4F13-8A17-446F5D04AACA}" presName="childTextArrow" presStyleLbl="fgAccFollowNode1" presStyleIdx="2" presStyleCnt="5" custScaleY="126465" custLinFactNeighborY="-10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87104-5163-4563-9495-7754CC6EE419}" type="pres">
      <dgm:prSet presAssocID="{81892452-D9D1-4990-987C-CC7B5213E355}" presName="childTextArrow" presStyleLbl="fgAccFollowNode1" presStyleIdx="3" presStyleCnt="5" custScaleY="126465" custLinFactNeighborX="-840" custLinFactNeighborY="-10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280AA4-8922-4992-938E-5E0528658EA3}" type="pres">
      <dgm:prSet presAssocID="{497D00D2-E7AD-41FB-8691-B6FE11F9C51C}" presName="sp" presStyleCnt="0"/>
      <dgm:spPr/>
    </dgm:pt>
    <dgm:pt modelId="{C37A3E3F-C53A-4B6D-A277-0F6523F79378}" type="pres">
      <dgm:prSet presAssocID="{C09F1056-2941-4B0F-9B83-6A616CFFE339}" presName="arrowAndChildren" presStyleCnt="0"/>
      <dgm:spPr/>
    </dgm:pt>
    <dgm:pt modelId="{973089B8-83F6-423B-BCA3-F84A62C18474}" type="pres">
      <dgm:prSet presAssocID="{C09F1056-2941-4B0F-9B83-6A616CFFE339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223CEDE2-C7F9-4121-99FC-B0DEE9701E36}" type="pres">
      <dgm:prSet presAssocID="{C09F1056-2941-4B0F-9B83-6A616CFFE339}" presName="arrow" presStyleLbl="node1" presStyleIdx="2" presStyleCnt="3" custScaleY="109234"/>
      <dgm:spPr/>
      <dgm:t>
        <a:bodyPr/>
        <a:lstStyle/>
        <a:p>
          <a:endParaRPr lang="ru-RU"/>
        </a:p>
      </dgm:t>
    </dgm:pt>
    <dgm:pt modelId="{24172208-374D-46E3-A45B-88EFFF03210C}" type="pres">
      <dgm:prSet presAssocID="{C09F1056-2941-4B0F-9B83-6A616CFFE339}" presName="descendantArrow" presStyleCnt="0"/>
      <dgm:spPr/>
    </dgm:pt>
    <dgm:pt modelId="{25FFCF47-7914-40AB-A490-53AE12B28EBA}" type="pres">
      <dgm:prSet presAssocID="{D7BF1F75-7FAA-4615-B088-AECD8C8719CF}" presName="childTextArrow" presStyleLbl="fgAccFollowNode1" presStyleIdx="4" presStyleCnt="5" custScaleY="1577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46E800-60AB-4018-BDF7-F1A57B35AE41}" type="presOf" srcId="{9B31B92F-14ED-45D4-8456-BFAC0936BE02}" destId="{11267D5E-0C59-4D41-9E2C-0945A15BAF85}" srcOrd="0" destOrd="0" presId="urn:microsoft.com/office/officeart/2005/8/layout/process4"/>
    <dgm:cxn modelId="{FBA6F44B-0F40-464B-ABFA-4EFA9D786D4D}" type="presOf" srcId="{14947DD8-CE7B-4CF3-9781-4E4A4B1B54AE}" destId="{0725D526-DA98-4AF7-98C0-15C81DAAFCA1}" srcOrd="0" destOrd="0" presId="urn:microsoft.com/office/officeart/2005/8/layout/process4"/>
    <dgm:cxn modelId="{E6F8CCEE-652D-4F4C-B6BE-1D10779B63F9}" type="presOf" srcId="{4F27F280-0768-4F13-8A17-446F5D04AACA}" destId="{8E0F46DE-4C6D-4C5E-9501-A92B85F716DF}" srcOrd="0" destOrd="0" presId="urn:microsoft.com/office/officeart/2005/8/layout/process4"/>
    <dgm:cxn modelId="{6BFB6A8D-633D-4EA8-97F3-FC76926CE654}" srcId="{29FF189B-B115-4E69-AB15-39F8E758BD32}" destId="{81892452-D9D1-4990-987C-CC7B5213E355}" srcOrd="1" destOrd="0" parTransId="{4A948653-E94B-4E16-A7BD-E2DC64D428C1}" sibTransId="{94D5C7EB-9F1D-40F4-B1CF-6CF413AC0083}"/>
    <dgm:cxn modelId="{E42A762D-CE77-4753-8ADD-743CD1940A10}" srcId="{DD48E83D-6E7C-4650-9AC9-35C6718870DD}" destId="{A7C3CCF6-9AFA-41F3-9D37-B01E778057AB}" srcOrd="1" destOrd="0" parTransId="{A3FF998C-1143-4EE6-AC8A-9E1EC2343B4B}" sibTransId="{E782235D-AB16-466A-BD57-141795D673F6}"/>
    <dgm:cxn modelId="{111D1BB2-4B4D-43D2-B6F9-6052BE7A57EA}" srcId="{9B31B92F-14ED-45D4-8456-BFAC0936BE02}" destId="{C09F1056-2941-4B0F-9B83-6A616CFFE339}" srcOrd="0" destOrd="0" parTransId="{5CEBA379-F678-4A0A-B9C9-8BD7CA61C85E}" sibTransId="{497D00D2-E7AD-41FB-8691-B6FE11F9C51C}"/>
    <dgm:cxn modelId="{8138A811-8587-4B88-890E-B3A12739D3BA}" type="presOf" srcId="{DD48E83D-6E7C-4650-9AC9-35C6718870DD}" destId="{3770788F-2A45-44B9-B41D-F50B3A721251}" srcOrd="0" destOrd="0" presId="urn:microsoft.com/office/officeart/2005/8/layout/process4"/>
    <dgm:cxn modelId="{4A13DBE9-B2DE-4B92-ADCF-1EFAA4729B49}" type="presOf" srcId="{C09F1056-2941-4B0F-9B83-6A616CFFE339}" destId="{223CEDE2-C7F9-4121-99FC-B0DEE9701E36}" srcOrd="1" destOrd="0" presId="urn:microsoft.com/office/officeart/2005/8/layout/process4"/>
    <dgm:cxn modelId="{89B86FD0-43B3-47CC-B10E-5422E5AA22E2}" type="presOf" srcId="{A7C3CCF6-9AFA-41F3-9D37-B01E778057AB}" destId="{8DF8AC55-D5F0-4293-BE15-8CA77764FBE7}" srcOrd="0" destOrd="0" presId="urn:microsoft.com/office/officeart/2005/8/layout/process4"/>
    <dgm:cxn modelId="{EF8BC102-015C-4327-9D32-3830ED0D0433}" type="presOf" srcId="{C09F1056-2941-4B0F-9B83-6A616CFFE339}" destId="{973089B8-83F6-423B-BCA3-F84A62C18474}" srcOrd="0" destOrd="0" presId="urn:microsoft.com/office/officeart/2005/8/layout/process4"/>
    <dgm:cxn modelId="{8400CB3A-6F80-4DB3-A7B3-D2A96361507F}" srcId="{C09F1056-2941-4B0F-9B83-6A616CFFE339}" destId="{D7BF1F75-7FAA-4615-B088-AECD8C8719CF}" srcOrd="0" destOrd="0" parTransId="{0B3768D6-A5E5-4203-AB53-7C65312A915B}" sibTransId="{6EBF6206-5445-4AAB-86D6-2B4183AB0F93}"/>
    <dgm:cxn modelId="{4A065748-1F25-4909-A47A-F309DD8B5CFF}" srcId="{9B31B92F-14ED-45D4-8456-BFAC0936BE02}" destId="{29FF189B-B115-4E69-AB15-39F8E758BD32}" srcOrd="1" destOrd="0" parTransId="{7ECF093F-96A6-4236-A879-E4CD156DE757}" sibTransId="{2BF99BC9-46E4-4992-9FC4-2451D01B3B36}"/>
    <dgm:cxn modelId="{87E81F64-9A9D-4893-88D3-1C8A99CBF188}" type="presOf" srcId="{29FF189B-B115-4E69-AB15-39F8E758BD32}" destId="{C44780B5-3630-4063-852B-99EC2D3562DB}" srcOrd="1" destOrd="0" presId="urn:microsoft.com/office/officeart/2005/8/layout/process4"/>
    <dgm:cxn modelId="{066A3400-3B40-46AD-B5C6-BBD8F1B05218}" srcId="{29FF189B-B115-4E69-AB15-39F8E758BD32}" destId="{4F27F280-0768-4F13-8A17-446F5D04AACA}" srcOrd="0" destOrd="0" parTransId="{AF58FC8D-D92E-4E4D-9B4E-B2B92CA42F1F}" sibTransId="{D3F0685B-D40E-4E48-9AD5-E1CF4A0CAF8F}"/>
    <dgm:cxn modelId="{9D1E0E75-2ED2-4C0C-AAED-540643509751}" type="presOf" srcId="{DD48E83D-6E7C-4650-9AC9-35C6718870DD}" destId="{59980A44-F679-4085-BC42-626E13E44006}" srcOrd="1" destOrd="0" presId="urn:microsoft.com/office/officeart/2005/8/layout/process4"/>
    <dgm:cxn modelId="{34F21AC7-864A-42D2-9FFA-223A19B15506}" srcId="{DD48E83D-6E7C-4650-9AC9-35C6718870DD}" destId="{14947DD8-CE7B-4CF3-9781-4E4A4B1B54AE}" srcOrd="0" destOrd="0" parTransId="{26F16B8E-F6BB-4832-91A9-6BF15BE117F5}" sibTransId="{D32FF8F9-A085-49DF-91E3-FCF57235A1C1}"/>
    <dgm:cxn modelId="{AF4AF6A5-697A-40DB-B738-7B615BD7AC39}" type="presOf" srcId="{D7BF1F75-7FAA-4615-B088-AECD8C8719CF}" destId="{25FFCF47-7914-40AB-A490-53AE12B28EBA}" srcOrd="0" destOrd="0" presId="urn:microsoft.com/office/officeart/2005/8/layout/process4"/>
    <dgm:cxn modelId="{8D6281DB-3753-4E0F-89E8-64DAFE69DCE1}" type="presOf" srcId="{29FF189B-B115-4E69-AB15-39F8E758BD32}" destId="{DBFF9B15-FBF6-46AB-B26D-EBA65419422E}" srcOrd="0" destOrd="0" presId="urn:microsoft.com/office/officeart/2005/8/layout/process4"/>
    <dgm:cxn modelId="{5D4CEE08-00CA-4F9A-8AD1-311DAC8FECA6}" type="presOf" srcId="{81892452-D9D1-4990-987C-CC7B5213E355}" destId="{22387104-5163-4563-9495-7754CC6EE419}" srcOrd="0" destOrd="0" presId="urn:microsoft.com/office/officeart/2005/8/layout/process4"/>
    <dgm:cxn modelId="{A39C6747-EA68-4021-86D4-1F706397A692}" srcId="{9B31B92F-14ED-45D4-8456-BFAC0936BE02}" destId="{DD48E83D-6E7C-4650-9AC9-35C6718870DD}" srcOrd="2" destOrd="0" parTransId="{18D5B2FA-3FFC-4FBF-BF8A-C3387FF470BE}" sibTransId="{F2400698-F0F1-41B7-83B5-5F2E717DDBBA}"/>
    <dgm:cxn modelId="{4B9A59C3-53E8-433A-878D-E6CDC3089FE8}" type="presParOf" srcId="{11267D5E-0C59-4D41-9E2C-0945A15BAF85}" destId="{0D1E7925-5BA3-4BFE-A50A-B101C407C03F}" srcOrd="0" destOrd="0" presId="urn:microsoft.com/office/officeart/2005/8/layout/process4"/>
    <dgm:cxn modelId="{6613997E-6372-436A-8CCC-11BB657A7F19}" type="presParOf" srcId="{0D1E7925-5BA3-4BFE-A50A-B101C407C03F}" destId="{3770788F-2A45-44B9-B41D-F50B3A721251}" srcOrd="0" destOrd="0" presId="urn:microsoft.com/office/officeart/2005/8/layout/process4"/>
    <dgm:cxn modelId="{7D4CBBA1-F911-44AF-872E-8BF5AFC8A355}" type="presParOf" srcId="{0D1E7925-5BA3-4BFE-A50A-B101C407C03F}" destId="{59980A44-F679-4085-BC42-626E13E44006}" srcOrd="1" destOrd="0" presId="urn:microsoft.com/office/officeart/2005/8/layout/process4"/>
    <dgm:cxn modelId="{6B98E8F1-15F2-48E8-89E8-498F6C29B925}" type="presParOf" srcId="{0D1E7925-5BA3-4BFE-A50A-B101C407C03F}" destId="{E9CCA6F1-C78B-45D7-A8F4-9D84912E38E5}" srcOrd="2" destOrd="0" presId="urn:microsoft.com/office/officeart/2005/8/layout/process4"/>
    <dgm:cxn modelId="{3F1838D6-0081-430A-8865-7E3F9E5AD688}" type="presParOf" srcId="{E9CCA6F1-C78B-45D7-A8F4-9D84912E38E5}" destId="{0725D526-DA98-4AF7-98C0-15C81DAAFCA1}" srcOrd="0" destOrd="0" presId="urn:microsoft.com/office/officeart/2005/8/layout/process4"/>
    <dgm:cxn modelId="{7F3AA4AA-ED94-470C-ABC9-20336E7F98C0}" type="presParOf" srcId="{E9CCA6F1-C78B-45D7-A8F4-9D84912E38E5}" destId="{8DF8AC55-D5F0-4293-BE15-8CA77764FBE7}" srcOrd="1" destOrd="0" presId="urn:microsoft.com/office/officeart/2005/8/layout/process4"/>
    <dgm:cxn modelId="{187739CA-A275-4F8C-B9F9-1C808E67B293}" type="presParOf" srcId="{11267D5E-0C59-4D41-9E2C-0945A15BAF85}" destId="{C3AC101B-2D2A-487B-B573-9A6FA78EB5D8}" srcOrd="1" destOrd="0" presId="urn:microsoft.com/office/officeart/2005/8/layout/process4"/>
    <dgm:cxn modelId="{93AA8B69-E586-4908-8087-5994A4FDB673}" type="presParOf" srcId="{11267D5E-0C59-4D41-9E2C-0945A15BAF85}" destId="{209538CF-8607-48EC-A0DC-58B5928A037B}" srcOrd="2" destOrd="0" presId="urn:microsoft.com/office/officeart/2005/8/layout/process4"/>
    <dgm:cxn modelId="{60547742-BBC9-409B-BDE2-2EBDCCC89C67}" type="presParOf" srcId="{209538CF-8607-48EC-A0DC-58B5928A037B}" destId="{DBFF9B15-FBF6-46AB-B26D-EBA65419422E}" srcOrd="0" destOrd="0" presId="urn:microsoft.com/office/officeart/2005/8/layout/process4"/>
    <dgm:cxn modelId="{AEBC38A6-28AA-459F-B91C-AF4049368154}" type="presParOf" srcId="{209538CF-8607-48EC-A0DC-58B5928A037B}" destId="{C44780B5-3630-4063-852B-99EC2D3562DB}" srcOrd="1" destOrd="0" presId="urn:microsoft.com/office/officeart/2005/8/layout/process4"/>
    <dgm:cxn modelId="{33CA4385-D1B4-486D-B78D-E6E8A3CD352F}" type="presParOf" srcId="{209538CF-8607-48EC-A0DC-58B5928A037B}" destId="{4A829113-869B-40E5-ADEC-2A8131D69DC0}" srcOrd="2" destOrd="0" presId="urn:microsoft.com/office/officeart/2005/8/layout/process4"/>
    <dgm:cxn modelId="{D5E4FEF0-763F-4C2F-BAC6-196D55970DBA}" type="presParOf" srcId="{4A829113-869B-40E5-ADEC-2A8131D69DC0}" destId="{8E0F46DE-4C6D-4C5E-9501-A92B85F716DF}" srcOrd="0" destOrd="0" presId="urn:microsoft.com/office/officeart/2005/8/layout/process4"/>
    <dgm:cxn modelId="{E6900498-B98B-4692-AA79-E90F49F4DD99}" type="presParOf" srcId="{4A829113-869B-40E5-ADEC-2A8131D69DC0}" destId="{22387104-5163-4563-9495-7754CC6EE419}" srcOrd="1" destOrd="0" presId="urn:microsoft.com/office/officeart/2005/8/layout/process4"/>
    <dgm:cxn modelId="{4B8E674F-3729-4100-92D1-BEA01AF65C56}" type="presParOf" srcId="{11267D5E-0C59-4D41-9E2C-0945A15BAF85}" destId="{19280AA4-8922-4992-938E-5E0528658EA3}" srcOrd="3" destOrd="0" presId="urn:microsoft.com/office/officeart/2005/8/layout/process4"/>
    <dgm:cxn modelId="{FBB6D2B1-0B26-4FAB-B7BF-63BE20E9C086}" type="presParOf" srcId="{11267D5E-0C59-4D41-9E2C-0945A15BAF85}" destId="{C37A3E3F-C53A-4B6D-A277-0F6523F79378}" srcOrd="4" destOrd="0" presId="urn:microsoft.com/office/officeart/2005/8/layout/process4"/>
    <dgm:cxn modelId="{1533ADAD-2566-4C4A-9964-BA3EF7C3FC04}" type="presParOf" srcId="{C37A3E3F-C53A-4B6D-A277-0F6523F79378}" destId="{973089B8-83F6-423B-BCA3-F84A62C18474}" srcOrd="0" destOrd="0" presId="urn:microsoft.com/office/officeart/2005/8/layout/process4"/>
    <dgm:cxn modelId="{57A2E642-3C7A-4A29-A78F-413BF984D172}" type="presParOf" srcId="{C37A3E3F-C53A-4B6D-A277-0F6523F79378}" destId="{223CEDE2-C7F9-4121-99FC-B0DEE9701E36}" srcOrd="1" destOrd="0" presId="urn:microsoft.com/office/officeart/2005/8/layout/process4"/>
    <dgm:cxn modelId="{60CF96FE-E946-4C88-95D9-B1C9A9A9F315}" type="presParOf" srcId="{C37A3E3F-C53A-4B6D-A277-0F6523F79378}" destId="{24172208-374D-46E3-A45B-88EFFF03210C}" srcOrd="2" destOrd="0" presId="urn:microsoft.com/office/officeart/2005/8/layout/process4"/>
    <dgm:cxn modelId="{863DD487-70C4-49B4-81CC-ACCA05425C3A}" type="presParOf" srcId="{24172208-374D-46E3-A45B-88EFFF03210C}" destId="{25FFCF47-7914-40AB-A490-53AE12B28EB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BA66E9-1A1B-4845-971D-2DD0FC92424E}" type="doc">
      <dgm:prSet loTypeId="urn:microsoft.com/office/officeart/2005/8/layout/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63927F-E924-4F8D-8016-9C2F58C21124}">
      <dgm:prSet phldrT="[Текст]" custT="1"/>
      <dgm:spPr>
        <a:solidFill>
          <a:srgbClr val="002060"/>
        </a:solidFill>
      </dgm:spPr>
      <dgm:t>
        <a:bodyPr/>
        <a:lstStyle/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dirty="0" smtClean="0">
              <a:latin typeface="Cambria" pitchFamily="18" charset="0"/>
            </a:rPr>
            <a:t>Цель и задачи педагогической деятельности</a:t>
          </a:r>
          <a:endParaRPr lang="ru-RU" sz="2800" b="1" dirty="0">
            <a:latin typeface="Cambria" pitchFamily="18" charset="0"/>
          </a:endParaRPr>
        </a:p>
      </dgm:t>
    </dgm:pt>
    <dgm:pt modelId="{E74BEFBE-68E6-4B3E-B927-8DF4D7AA02D1}" type="parTrans" cxnId="{D58AEBDD-F879-408C-A305-3AC3F0A55FD9}">
      <dgm:prSet/>
      <dgm:spPr/>
      <dgm:t>
        <a:bodyPr/>
        <a:lstStyle/>
        <a:p>
          <a:endParaRPr lang="ru-RU"/>
        </a:p>
      </dgm:t>
    </dgm:pt>
    <dgm:pt modelId="{6ADBFDB4-8E5C-41A7-B8E8-7C0EE08B0394}" type="sibTrans" cxnId="{D58AEBDD-F879-408C-A305-3AC3F0A55FD9}">
      <dgm:prSet/>
      <dgm:spPr/>
      <dgm:t>
        <a:bodyPr/>
        <a:lstStyle/>
        <a:p>
          <a:endParaRPr lang="ru-RU"/>
        </a:p>
      </dgm:t>
    </dgm:pt>
    <dgm:pt modelId="{0990B9DF-F9CF-476A-8A60-985501D3204D}" type="pres">
      <dgm:prSet presAssocID="{AFBA66E9-1A1B-4845-971D-2DD0FC9242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C39953-4F6D-48FC-9FD4-D4C2D0E39B73}" type="pres">
      <dgm:prSet presAssocID="{0A63927F-E924-4F8D-8016-9C2F58C21124}" presName="parentLin" presStyleCnt="0"/>
      <dgm:spPr/>
    </dgm:pt>
    <dgm:pt modelId="{954A525D-F630-4852-BF7F-618A00CEACB9}" type="pres">
      <dgm:prSet presAssocID="{0A63927F-E924-4F8D-8016-9C2F58C2112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E65D3E-C147-461B-A410-E42E0AF535E1}" type="pres">
      <dgm:prSet presAssocID="{0A63927F-E924-4F8D-8016-9C2F58C21124}" presName="parentText" presStyleLbl="node1" presStyleIdx="0" presStyleCnt="1" custScaleX="130067" custLinFactNeighborX="15385" custLinFactNeighborY="8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A3623-218C-48A7-B2C1-96E64D0958E5}" type="pres">
      <dgm:prSet presAssocID="{0A63927F-E924-4F8D-8016-9C2F58C21124}" presName="negativeSpace" presStyleCnt="0"/>
      <dgm:spPr/>
    </dgm:pt>
    <dgm:pt modelId="{4EDD8D00-2A29-4419-B3CF-907811727AB3}" type="pres">
      <dgm:prSet presAssocID="{0A63927F-E924-4F8D-8016-9C2F58C21124}" presName="childText" presStyleLbl="conFgAcc1" presStyleIdx="0" presStyleCnt="1" custLinFactNeighborY="8263">
        <dgm:presLayoutVars>
          <dgm:bulletEnabled val="1"/>
        </dgm:presLayoutVars>
      </dgm:prSet>
      <dgm:spPr/>
    </dgm:pt>
  </dgm:ptLst>
  <dgm:cxnLst>
    <dgm:cxn modelId="{6FCF0A21-8911-4FE4-90B6-D926E0AB008F}" type="presOf" srcId="{AFBA66E9-1A1B-4845-971D-2DD0FC92424E}" destId="{0990B9DF-F9CF-476A-8A60-985501D3204D}" srcOrd="0" destOrd="0" presId="urn:microsoft.com/office/officeart/2005/8/layout/list1"/>
    <dgm:cxn modelId="{D58AEBDD-F879-408C-A305-3AC3F0A55FD9}" srcId="{AFBA66E9-1A1B-4845-971D-2DD0FC92424E}" destId="{0A63927F-E924-4F8D-8016-9C2F58C21124}" srcOrd="0" destOrd="0" parTransId="{E74BEFBE-68E6-4B3E-B927-8DF4D7AA02D1}" sibTransId="{6ADBFDB4-8E5C-41A7-B8E8-7C0EE08B0394}"/>
    <dgm:cxn modelId="{700A2C11-91FD-4FCF-89B5-A4AAB8164C4D}" type="presOf" srcId="{0A63927F-E924-4F8D-8016-9C2F58C21124}" destId="{D0E65D3E-C147-461B-A410-E42E0AF535E1}" srcOrd="1" destOrd="0" presId="urn:microsoft.com/office/officeart/2005/8/layout/list1"/>
    <dgm:cxn modelId="{1C3C0235-A5B4-42EE-9089-9EC8FA083B86}" type="presOf" srcId="{0A63927F-E924-4F8D-8016-9C2F58C21124}" destId="{954A525D-F630-4852-BF7F-618A00CEACB9}" srcOrd="0" destOrd="0" presId="urn:microsoft.com/office/officeart/2005/8/layout/list1"/>
    <dgm:cxn modelId="{2A04FF79-7FBA-4CF5-9634-A9FB585219A3}" type="presParOf" srcId="{0990B9DF-F9CF-476A-8A60-985501D3204D}" destId="{03C39953-4F6D-48FC-9FD4-D4C2D0E39B73}" srcOrd="0" destOrd="0" presId="urn:microsoft.com/office/officeart/2005/8/layout/list1"/>
    <dgm:cxn modelId="{189A9F76-5E6D-4614-8E52-6ABB2FBA3EFA}" type="presParOf" srcId="{03C39953-4F6D-48FC-9FD4-D4C2D0E39B73}" destId="{954A525D-F630-4852-BF7F-618A00CEACB9}" srcOrd="0" destOrd="0" presId="urn:microsoft.com/office/officeart/2005/8/layout/list1"/>
    <dgm:cxn modelId="{400747FF-1648-4DD3-B9FA-474D3FFA6410}" type="presParOf" srcId="{03C39953-4F6D-48FC-9FD4-D4C2D0E39B73}" destId="{D0E65D3E-C147-461B-A410-E42E0AF535E1}" srcOrd="1" destOrd="0" presId="urn:microsoft.com/office/officeart/2005/8/layout/list1"/>
    <dgm:cxn modelId="{F757DB6F-C16F-40DC-9367-E8E6DF4525DC}" type="presParOf" srcId="{0990B9DF-F9CF-476A-8A60-985501D3204D}" destId="{5ECA3623-218C-48A7-B2C1-96E64D0958E5}" srcOrd="1" destOrd="0" presId="urn:microsoft.com/office/officeart/2005/8/layout/list1"/>
    <dgm:cxn modelId="{74DCAD98-E3E8-42CF-95D8-C0C5B0134633}" type="presParOf" srcId="{0990B9DF-F9CF-476A-8A60-985501D3204D}" destId="{4EDD8D00-2A29-4419-B3CF-907811727AB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D8D00-2A29-4419-B3CF-907811727AB3}">
      <dsp:nvSpPr>
        <dsp:cNvPr id="0" name=""/>
        <dsp:cNvSpPr/>
      </dsp:nvSpPr>
      <dsp:spPr>
        <a:xfrm>
          <a:off x="0" y="334895"/>
          <a:ext cx="806489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E65D3E-C147-461B-A410-E42E0AF535E1}">
      <dsp:nvSpPr>
        <dsp:cNvPr id="0" name=""/>
        <dsp:cNvSpPr/>
      </dsp:nvSpPr>
      <dsp:spPr>
        <a:xfrm>
          <a:off x="465284" y="68006"/>
          <a:ext cx="5645427" cy="61992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 smtClean="0">
              <a:latin typeface="Cambria" pitchFamily="18" charset="0"/>
            </a:rPr>
            <a:t>Визитная карточка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65284" y="68006"/>
        <a:ext cx="5645427" cy="61992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024E41-AC3F-4802-872E-0B13D329704E}">
      <dsp:nvSpPr>
        <dsp:cNvPr id="0" name=""/>
        <dsp:cNvSpPr/>
      </dsp:nvSpPr>
      <dsp:spPr>
        <a:xfrm>
          <a:off x="0" y="453615"/>
          <a:ext cx="8712968" cy="705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FF029-415A-465E-B451-AFDB7B2D3F9C}">
      <dsp:nvSpPr>
        <dsp:cNvPr id="0" name=""/>
        <dsp:cNvSpPr/>
      </dsp:nvSpPr>
      <dsp:spPr>
        <a:xfrm>
          <a:off x="435648" y="40335"/>
          <a:ext cx="8259309" cy="826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002060"/>
              </a:solidFill>
            </a:rPr>
            <a:t>Развивать способность «видеть» музыку, передавая в движении её характер, образ, тончайшие нюансы.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35648" y="40335"/>
        <a:ext cx="8259309" cy="826560"/>
      </dsp:txXfrm>
    </dsp:sp>
    <dsp:sp modelId="{1D6D6437-1595-4E45-A21E-7F65271E15EA}">
      <dsp:nvSpPr>
        <dsp:cNvPr id="0" name=""/>
        <dsp:cNvSpPr/>
      </dsp:nvSpPr>
      <dsp:spPr>
        <a:xfrm>
          <a:off x="0" y="1723695"/>
          <a:ext cx="8712968" cy="705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07F4D-F2DD-4A3D-9435-DBFBDD1BE530}">
      <dsp:nvSpPr>
        <dsp:cNvPr id="0" name=""/>
        <dsp:cNvSpPr/>
      </dsp:nvSpPr>
      <dsp:spPr>
        <a:xfrm>
          <a:off x="426288" y="1310415"/>
          <a:ext cx="8283404" cy="826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002060"/>
              </a:solidFill>
            </a:rPr>
            <a:t>Совершенствовать свободу, пластику танцевальных движений.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26288" y="1310415"/>
        <a:ext cx="8283404" cy="826560"/>
      </dsp:txXfrm>
    </dsp:sp>
    <dsp:sp modelId="{63381311-780D-4C2F-8D68-2C9DDFD77514}">
      <dsp:nvSpPr>
        <dsp:cNvPr id="0" name=""/>
        <dsp:cNvSpPr/>
      </dsp:nvSpPr>
      <dsp:spPr>
        <a:xfrm>
          <a:off x="0" y="2993775"/>
          <a:ext cx="8712968" cy="705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C2099-E80B-4FA6-B3D7-22AC2A5909B6}">
      <dsp:nvSpPr>
        <dsp:cNvPr id="0" name=""/>
        <dsp:cNvSpPr/>
      </dsp:nvSpPr>
      <dsp:spPr>
        <a:xfrm>
          <a:off x="435648" y="2580495"/>
          <a:ext cx="8233510" cy="826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Развивать умение  детей творчески осмысливать образное содержание, воплощаемое ими в танце, через освоение ими языка выразительных движений  который используется в танце для образного исполнения.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35648" y="2580495"/>
        <a:ext cx="8233510" cy="826560"/>
      </dsp:txXfrm>
    </dsp:sp>
    <dsp:sp modelId="{A2EDC69A-DBDC-41E0-880F-8FC5A4BB7614}">
      <dsp:nvSpPr>
        <dsp:cNvPr id="0" name=""/>
        <dsp:cNvSpPr/>
      </dsp:nvSpPr>
      <dsp:spPr>
        <a:xfrm>
          <a:off x="0" y="4340990"/>
          <a:ext cx="8712968" cy="705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41F8D-E04A-4DEF-B1E0-A6022EB895F0}">
      <dsp:nvSpPr>
        <dsp:cNvPr id="0" name=""/>
        <dsp:cNvSpPr/>
      </dsp:nvSpPr>
      <dsp:spPr>
        <a:xfrm>
          <a:off x="435648" y="3850575"/>
          <a:ext cx="8233449" cy="9036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Способствовать развитию творческого потенциала каждого ребенка, составление «своей» пляски на основе комбинирования различных элементов физкультурных упражнений, танцевальных и сюжетно-образных движений.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35648" y="3850575"/>
        <a:ext cx="8233449" cy="903694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D8D00-2A29-4419-B3CF-907811727AB3}">
      <dsp:nvSpPr>
        <dsp:cNvPr id="0" name=""/>
        <dsp:cNvSpPr/>
      </dsp:nvSpPr>
      <dsp:spPr>
        <a:xfrm>
          <a:off x="0" y="334895"/>
          <a:ext cx="8136904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E65D3E-C147-461B-A410-E42E0AF535E1}">
      <dsp:nvSpPr>
        <dsp:cNvPr id="0" name=""/>
        <dsp:cNvSpPr/>
      </dsp:nvSpPr>
      <dsp:spPr>
        <a:xfrm>
          <a:off x="469438" y="68006"/>
          <a:ext cx="5695832" cy="61992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latin typeface="Cambria" pitchFamily="18" charset="0"/>
            </a:rPr>
            <a:t>Ведущая педагогическая идея</a:t>
          </a:r>
          <a:endParaRPr lang="ru-RU" sz="2800" b="0" i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/>
          </a:endParaRPr>
        </a:p>
      </dsp:txBody>
      <dsp:txXfrm>
        <a:off x="469438" y="68006"/>
        <a:ext cx="5695832" cy="61992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C32245-98D6-429D-8971-9A70067F6060}">
      <dsp:nvSpPr>
        <dsp:cNvPr id="0" name=""/>
        <dsp:cNvSpPr/>
      </dsp:nvSpPr>
      <dsp:spPr>
        <a:xfrm>
          <a:off x="9001000" y="333236"/>
          <a:ext cx="168747" cy="312316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A281C-2B29-4B8E-98F5-9B73CA617576}">
      <dsp:nvSpPr>
        <dsp:cNvPr id="0" name=""/>
        <dsp:cNvSpPr/>
      </dsp:nvSpPr>
      <dsp:spPr>
        <a:xfrm>
          <a:off x="1129075" y="374992"/>
          <a:ext cx="4388858" cy="3123161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DB80F-8B1B-4E6B-8CB2-654F80F8D221}">
      <dsp:nvSpPr>
        <dsp:cNvPr id="0" name=""/>
        <dsp:cNvSpPr/>
      </dsp:nvSpPr>
      <dsp:spPr>
        <a:xfrm>
          <a:off x="1065492" y="0"/>
          <a:ext cx="4220110" cy="29542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38617-2302-4697-B377-16B8F3331310}">
      <dsp:nvSpPr>
        <dsp:cNvPr id="0" name=""/>
        <dsp:cNvSpPr/>
      </dsp:nvSpPr>
      <dsp:spPr>
        <a:xfrm>
          <a:off x="5340421" y="1872206"/>
          <a:ext cx="3804603" cy="772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solidFill>
              <a:srgbClr val="00206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Танец – является двигателем творчества, активной деятельности, самовыражения.  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5340421" y="1872206"/>
        <a:ext cx="3804603" cy="772396"/>
      </dsp:txXfrm>
    </dsp:sp>
    <dsp:sp modelId="{2881E7C2-1AC0-449D-B16F-06EE300C9FA1}">
      <dsp:nvSpPr>
        <dsp:cNvPr id="0" name=""/>
        <dsp:cNvSpPr/>
      </dsp:nvSpPr>
      <dsp:spPr>
        <a:xfrm>
          <a:off x="5601999" y="144003"/>
          <a:ext cx="3257654" cy="3123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Основная идея опыта работы — развитие танцевального творчества  детей средствами музыкально – ритмических движений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5601999" y="144003"/>
        <a:ext cx="3257654" cy="3123161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D8D00-2A29-4419-B3CF-907811727AB3}">
      <dsp:nvSpPr>
        <dsp:cNvPr id="0" name=""/>
        <dsp:cNvSpPr/>
      </dsp:nvSpPr>
      <dsp:spPr>
        <a:xfrm>
          <a:off x="0" y="446528"/>
          <a:ext cx="8064896" cy="705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E65D3E-C147-461B-A410-E42E0AF535E1}">
      <dsp:nvSpPr>
        <dsp:cNvPr id="0" name=""/>
        <dsp:cNvSpPr/>
      </dsp:nvSpPr>
      <dsp:spPr>
        <a:xfrm>
          <a:off x="464829" y="90675"/>
          <a:ext cx="7336061" cy="82656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Деятельностный аспект личного вклада педагога в развитие образования</a:t>
          </a:r>
          <a:endParaRPr lang="ru-RU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64829" y="90675"/>
        <a:ext cx="7336061" cy="82656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E68F50-3C81-43D4-B381-52162BD294A1}">
      <dsp:nvSpPr>
        <dsp:cNvPr id="0" name=""/>
        <dsp:cNvSpPr/>
      </dsp:nvSpPr>
      <dsp:spPr>
        <a:xfrm>
          <a:off x="15976" y="0"/>
          <a:ext cx="2776358" cy="11161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Танцевальное творчество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5976" y="0"/>
        <a:ext cx="2776358" cy="1116124"/>
      </dsp:txXfrm>
    </dsp:sp>
    <dsp:sp modelId="{6239A57F-2AFE-48F5-9F7C-8F34AEC75D2D}">
      <dsp:nvSpPr>
        <dsp:cNvPr id="0" name=""/>
        <dsp:cNvSpPr/>
      </dsp:nvSpPr>
      <dsp:spPr>
        <a:xfrm rot="5400000">
          <a:off x="1194882" y="1144027"/>
          <a:ext cx="418546" cy="502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002060"/>
            </a:solidFill>
          </a:endParaRPr>
        </a:p>
      </dsp:txBody>
      <dsp:txXfrm rot="5400000">
        <a:off x="1194882" y="1144027"/>
        <a:ext cx="418546" cy="502255"/>
      </dsp:txXfrm>
    </dsp:sp>
    <dsp:sp modelId="{0A936AC9-82AB-42E0-8F5B-0103F28CEDE8}">
      <dsp:nvSpPr>
        <dsp:cNvPr id="0" name=""/>
        <dsp:cNvSpPr/>
      </dsp:nvSpPr>
      <dsp:spPr>
        <a:xfrm>
          <a:off x="15976" y="1674185"/>
          <a:ext cx="2776358" cy="11161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Накопление двигательного и образного опыта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5976" y="1674185"/>
        <a:ext cx="2776358" cy="1116124"/>
      </dsp:txXfrm>
    </dsp:sp>
    <dsp:sp modelId="{005467B1-5E91-4704-AAF0-513B3F5F0BD2}">
      <dsp:nvSpPr>
        <dsp:cNvPr id="0" name=""/>
        <dsp:cNvSpPr/>
      </dsp:nvSpPr>
      <dsp:spPr>
        <a:xfrm rot="5400000">
          <a:off x="1194882" y="2818213"/>
          <a:ext cx="418546" cy="5022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002060"/>
            </a:solidFill>
          </a:endParaRPr>
        </a:p>
      </dsp:txBody>
      <dsp:txXfrm rot="5400000">
        <a:off x="1194882" y="2818213"/>
        <a:ext cx="418546" cy="502255"/>
      </dsp:txXfrm>
    </dsp:sp>
    <dsp:sp modelId="{C2E6EBE4-5E30-48EC-BC74-682CDE6C5C06}">
      <dsp:nvSpPr>
        <dsp:cNvPr id="0" name=""/>
        <dsp:cNvSpPr/>
      </dsp:nvSpPr>
      <dsp:spPr>
        <a:xfrm>
          <a:off x="15976" y="3348372"/>
          <a:ext cx="2776358" cy="11161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Создание образа в однотипных движениях отдельных персонажей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5976" y="3348372"/>
        <a:ext cx="2776358" cy="1116124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9204C3-5D03-4915-BCE3-EFBABAEBCB91}">
      <dsp:nvSpPr>
        <dsp:cNvPr id="0" name=""/>
        <dsp:cNvSpPr/>
      </dsp:nvSpPr>
      <dsp:spPr>
        <a:xfrm>
          <a:off x="0" y="283699"/>
          <a:ext cx="266429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6D914-2769-4EDE-AE24-DD4F92B4C010}">
      <dsp:nvSpPr>
        <dsp:cNvPr id="0" name=""/>
        <dsp:cNvSpPr/>
      </dsp:nvSpPr>
      <dsp:spPr>
        <a:xfrm>
          <a:off x="303080" y="0"/>
          <a:ext cx="2361215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93" tIns="0" rIns="70493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I </a:t>
          </a:r>
          <a:r>
            <a:rPr lang="ru-RU" sz="3200" b="1" kern="1200" dirty="0" smtClean="0"/>
            <a:t> этап</a:t>
          </a:r>
          <a:endParaRPr lang="ru-RU" sz="3200" b="1" kern="1200" dirty="0"/>
        </a:p>
      </dsp:txBody>
      <dsp:txXfrm>
        <a:off x="303080" y="0"/>
        <a:ext cx="2361215" cy="50184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9204C3-5D03-4915-BCE3-EFBABAEBCB91}">
      <dsp:nvSpPr>
        <dsp:cNvPr id="0" name=""/>
        <dsp:cNvSpPr/>
      </dsp:nvSpPr>
      <dsp:spPr>
        <a:xfrm>
          <a:off x="0" y="357112"/>
          <a:ext cx="3283868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6D914-2769-4EDE-AE24-DD4F92B4C010}">
      <dsp:nvSpPr>
        <dsp:cNvPr id="0" name=""/>
        <dsp:cNvSpPr/>
      </dsp:nvSpPr>
      <dsp:spPr>
        <a:xfrm>
          <a:off x="164033" y="17631"/>
          <a:ext cx="2910307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86" tIns="0" rIns="8688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II </a:t>
          </a:r>
          <a:r>
            <a:rPr lang="ru-RU" sz="3200" b="1" kern="1200" dirty="0" smtClean="0"/>
            <a:t> этап</a:t>
          </a:r>
          <a:endParaRPr lang="ru-RU" sz="3200" b="1" kern="1200" dirty="0"/>
        </a:p>
      </dsp:txBody>
      <dsp:txXfrm>
        <a:off x="164033" y="17631"/>
        <a:ext cx="2910307" cy="6789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D76874-8243-4E80-8CE7-0915BA9354DC}">
      <dsp:nvSpPr>
        <dsp:cNvPr id="0" name=""/>
        <dsp:cNvSpPr/>
      </dsp:nvSpPr>
      <dsp:spPr>
        <a:xfrm>
          <a:off x="27896" y="0"/>
          <a:ext cx="1953864" cy="2913115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accent6">
                  <a:lumMod val="75000"/>
                </a:schemeClr>
              </a:solidFill>
            </a:rPr>
            <a:t>Тренинг</a:t>
          </a:r>
          <a:endParaRPr lang="ru-RU" sz="1800" b="1" i="1" kern="1200" dirty="0">
            <a:solidFill>
              <a:schemeClr val="accent6">
                <a:lumMod val="75000"/>
              </a:schemeClr>
            </a:solidFill>
          </a:endParaRPr>
        </a:p>
      </dsp:txBody>
      <dsp:txXfrm rot="16200000">
        <a:off x="-971094" y="998991"/>
        <a:ext cx="2388754" cy="390772"/>
      </dsp:txXfrm>
    </dsp:sp>
    <dsp:sp modelId="{990E4200-62BB-4632-95E9-5342B61CC939}">
      <dsp:nvSpPr>
        <dsp:cNvPr id="0" name=""/>
        <dsp:cNvSpPr/>
      </dsp:nvSpPr>
      <dsp:spPr>
        <a:xfrm>
          <a:off x="584372" y="0"/>
          <a:ext cx="1455629" cy="2913115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Исполнение по показу отработки, без тщательной отработки движений 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584372" y="0"/>
        <a:ext cx="1455629" cy="2913115"/>
      </dsp:txXfrm>
    </dsp:sp>
    <dsp:sp modelId="{CD7B51BD-637E-43B3-8606-F79982284F68}">
      <dsp:nvSpPr>
        <dsp:cNvPr id="0" name=""/>
        <dsp:cNvSpPr/>
      </dsp:nvSpPr>
      <dsp:spPr>
        <a:xfrm>
          <a:off x="2069974" y="0"/>
          <a:ext cx="2215097" cy="3055112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accent6">
                  <a:lumMod val="75000"/>
                </a:schemeClr>
              </a:solidFill>
            </a:rPr>
            <a:t>Подведение детей к самостоятельности</a:t>
          </a:r>
          <a:endParaRPr lang="ru-RU" sz="1800" b="1" i="1" kern="1200" dirty="0">
            <a:solidFill>
              <a:schemeClr val="accent6">
                <a:lumMod val="75000"/>
              </a:schemeClr>
            </a:solidFill>
          </a:endParaRPr>
        </a:p>
      </dsp:txBody>
      <dsp:txXfrm rot="16200000">
        <a:off x="1038887" y="1031086"/>
        <a:ext cx="2505191" cy="443019"/>
      </dsp:txXfrm>
    </dsp:sp>
    <dsp:sp modelId="{3EEC8CB4-0D55-4962-BE75-5E9BFF80C1D3}">
      <dsp:nvSpPr>
        <dsp:cNvPr id="0" name=""/>
        <dsp:cNvSpPr/>
      </dsp:nvSpPr>
      <dsp:spPr>
        <a:xfrm rot="5400000">
          <a:off x="1909636" y="2289702"/>
          <a:ext cx="597216" cy="635913"/>
        </a:xfrm>
        <a:prstGeom prst="flowChartExtract">
          <a:avLst/>
        </a:prstGeom>
        <a:solidFill>
          <a:srgbClr val="00206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1229F-15A3-4AD7-88CF-B79405EFED4D}">
      <dsp:nvSpPr>
        <dsp:cNvPr id="0" name=""/>
        <dsp:cNvSpPr/>
      </dsp:nvSpPr>
      <dsp:spPr>
        <a:xfrm>
          <a:off x="2659757" y="0"/>
          <a:ext cx="1650247" cy="3055112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Выразительное  исполнение движений  на отдельных  композициях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2659757" y="0"/>
        <a:ext cx="1650247" cy="3055112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9204C3-5D03-4915-BCE3-EFBABAEBCB91}">
      <dsp:nvSpPr>
        <dsp:cNvPr id="0" name=""/>
        <dsp:cNvSpPr/>
      </dsp:nvSpPr>
      <dsp:spPr>
        <a:xfrm>
          <a:off x="0" y="369566"/>
          <a:ext cx="3168351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6D914-2769-4EDE-AE24-DD4F92B4C010}">
      <dsp:nvSpPr>
        <dsp:cNvPr id="0" name=""/>
        <dsp:cNvSpPr/>
      </dsp:nvSpPr>
      <dsp:spPr>
        <a:xfrm>
          <a:off x="158262" y="566"/>
          <a:ext cx="2807931" cy="738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9" tIns="0" rIns="8382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III </a:t>
          </a:r>
          <a:r>
            <a:rPr lang="ru-RU" sz="3200" b="1" kern="1200" dirty="0" smtClean="0"/>
            <a:t> этап</a:t>
          </a:r>
          <a:endParaRPr lang="ru-RU" sz="3200" b="1" kern="1200" dirty="0"/>
        </a:p>
      </dsp:txBody>
      <dsp:txXfrm>
        <a:off x="158262" y="566"/>
        <a:ext cx="2807931" cy="738000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DF1DB3-B1DD-4906-BDD2-2BB8C8CBE01C}">
      <dsp:nvSpPr>
        <dsp:cNvPr id="0" name=""/>
        <dsp:cNvSpPr/>
      </dsp:nvSpPr>
      <dsp:spPr>
        <a:xfrm>
          <a:off x="464305" y="453"/>
          <a:ext cx="2671788" cy="14843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Импровизация на определенный фрагмент: проигрыш, припев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64305" y="453"/>
        <a:ext cx="2671788" cy="1484326"/>
      </dsp:txXfrm>
    </dsp:sp>
    <dsp:sp modelId="{46158697-C391-4F7B-85F9-6C5D7231E47D}">
      <dsp:nvSpPr>
        <dsp:cNvPr id="0" name=""/>
        <dsp:cNvSpPr/>
      </dsp:nvSpPr>
      <dsp:spPr>
        <a:xfrm rot="5400000">
          <a:off x="1521888" y="1521887"/>
          <a:ext cx="556622" cy="6679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002060"/>
            </a:solidFill>
          </a:endParaRPr>
        </a:p>
      </dsp:txBody>
      <dsp:txXfrm rot="5400000">
        <a:off x="1521888" y="1521887"/>
        <a:ext cx="556622" cy="667947"/>
      </dsp:txXfrm>
    </dsp:sp>
    <dsp:sp modelId="{CEBFB330-F96F-4760-834E-F64DE02DA1C5}">
      <dsp:nvSpPr>
        <dsp:cNvPr id="0" name=""/>
        <dsp:cNvSpPr/>
      </dsp:nvSpPr>
      <dsp:spPr>
        <a:xfrm>
          <a:off x="464305" y="2226943"/>
          <a:ext cx="2671788" cy="14843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Инсценирование песен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464305" y="2226943"/>
        <a:ext cx="2671788" cy="1484326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4BCBCD-313E-4DB7-9284-C655F5ABE810}">
      <dsp:nvSpPr>
        <dsp:cNvPr id="0" name=""/>
        <dsp:cNvSpPr/>
      </dsp:nvSpPr>
      <dsp:spPr>
        <a:xfrm>
          <a:off x="0" y="371003"/>
          <a:ext cx="8640960" cy="504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ECB496-A014-40AB-857F-906FAE63E253}">
      <dsp:nvSpPr>
        <dsp:cNvPr id="0" name=""/>
        <dsp:cNvSpPr/>
      </dsp:nvSpPr>
      <dsp:spPr>
        <a:xfrm>
          <a:off x="0" y="72415"/>
          <a:ext cx="8286834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1800" b="0" i="0" u="none" strike="noStrike" kern="1200" cap="none" spc="0" normalizeH="0" baseline="0" noProof="0" dirty="0" smtClean="0">
              <a:ln/>
              <a:effectLst/>
              <a:uLnTx/>
              <a:uFillTx/>
              <a:latin typeface="Cambria" pitchFamily="18" charset="0"/>
              <a:hlinkClick xmlns:r="http://schemas.openxmlformats.org/officeDocument/2006/relationships" r:id="rId1" action="ppaction://hlinkpres?slideindex=1&amp;slidetitle="/>
            </a:rPr>
            <a:t>Использование различных форм музыкальной деятельности</a:t>
          </a:r>
          <a:endParaRPr lang="ru-RU" sz="1800" b="0" kern="1200" dirty="0">
            <a:latin typeface="Cambria" pitchFamily="18" charset="0"/>
          </a:endParaRPr>
        </a:p>
      </dsp:txBody>
      <dsp:txXfrm>
        <a:off x="0" y="72415"/>
        <a:ext cx="8286834" cy="590400"/>
      </dsp:txXfrm>
    </dsp:sp>
    <dsp:sp modelId="{AE8A1454-E63A-44DC-9B97-BAE6DC09F514}">
      <dsp:nvSpPr>
        <dsp:cNvPr id="0" name=""/>
        <dsp:cNvSpPr/>
      </dsp:nvSpPr>
      <dsp:spPr>
        <a:xfrm>
          <a:off x="0" y="1278204"/>
          <a:ext cx="8640960" cy="504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E2465-AD97-40CC-8497-722B9A95CA3A}">
      <dsp:nvSpPr>
        <dsp:cNvPr id="0" name=""/>
        <dsp:cNvSpPr/>
      </dsp:nvSpPr>
      <dsp:spPr>
        <a:xfrm>
          <a:off x="0" y="963939"/>
          <a:ext cx="8242109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1800" b="0" i="0" u="none" strike="noStrike" kern="1200" cap="none" spc="0" normalizeH="0" baseline="0" noProof="0" dirty="0" smtClean="0">
              <a:ln/>
              <a:effectLst/>
              <a:uLnTx/>
              <a:uFillTx/>
              <a:latin typeface="Cambria" pitchFamily="18" charset="0"/>
              <a:hlinkClick xmlns:r="http://schemas.openxmlformats.org/officeDocument/2006/relationships" r:id="rId2" action="ppaction://hlinkpres?slideindex=1&amp;slidetitle="/>
            </a:rPr>
            <a:t>Качественная групповая предметно-развивающая среда</a:t>
          </a:r>
          <a:endParaRPr lang="ru-RU" sz="1800" b="0" kern="1200" dirty="0">
            <a:latin typeface="Cambria" pitchFamily="18" charset="0"/>
          </a:endParaRPr>
        </a:p>
      </dsp:txBody>
      <dsp:txXfrm>
        <a:off x="0" y="963939"/>
        <a:ext cx="8242109" cy="590400"/>
      </dsp:txXfrm>
    </dsp:sp>
    <dsp:sp modelId="{42544FF4-280E-42FF-B7B6-689855E3D4B3}">
      <dsp:nvSpPr>
        <dsp:cNvPr id="0" name=""/>
        <dsp:cNvSpPr/>
      </dsp:nvSpPr>
      <dsp:spPr>
        <a:xfrm>
          <a:off x="0" y="2185404"/>
          <a:ext cx="8640960" cy="504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0B411-8AE6-4362-9215-129E827E3163}">
      <dsp:nvSpPr>
        <dsp:cNvPr id="0" name=""/>
        <dsp:cNvSpPr/>
      </dsp:nvSpPr>
      <dsp:spPr>
        <a:xfrm>
          <a:off x="0" y="1924045"/>
          <a:ext cx="8242166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Cambria" pitchFamily="18" charset="0"/>
              <a:hlinkClick xmlns:r="http://schemas.openxmlformats.org/officeDocument/2006/relationships" r:id="rId3" action="ppaction://hlinkfile"/>
            </a:rPr>
            <a:t>Обоснованный  отбор музыкального репертуара</a:t>
          </a:r>
          <a:endParaRPr lang="ru-RU" sz="1800" b="0" kern="1200" dirty="0">
            <a:latin typeface="Cambria" pitchFamily="18" charset="0"/>
          </a:endParaRPr>
        </a:p>
      </dsp:txBody>
      <dsp:txXfrm>
        <a:off x="0" y="1924045"/>
        <a:ext cx="8242166" cy="590400"/>
      </dsp:txXfrm>
    </dsp:sp>
    <dsp:sp modelId="{007681F3-47FB-4979-BBBA-47D75EF754E3}">
      <dsp:nvSpPr>
        <dsp:cNvPr id="0" name=""/>
        <dsp:cNvSpPr/>
      </dsp:nvSpPr>
      <dsp:spPr>
        <a:xfrm>
          <a:off x="0" y="3092604"/>
          <a:ext cx="8640960" cy="5040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B6251-24F5-4AB1-BCEE-84180E115597}">
      <dsp:nvSpPr>
        <dsp:cNvPr id="0" name=""/>
        <dsp:cNvSpPr/>
      </dsp:nvSpPr>
      <dsp:spPr>
        <a:xfrm>
          <a:off x="0" y="2815576"/>
          <a:ext cx="8234915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ru-RU" sz="1800" b="0" i="0" u="none" strike="noStrike" kern="1200" cap="none" spc="0" normalizeH="0" baseline="0" noProof="0" dirty="0" smtClean="0">
              <a:ln/>
              <a:effectLst/>
              <a:uLnTx/>
              <a:uFillTx/>
              <a:latin typeface="Cambria" pitchFamily="18" charset="0"/>
              <a:hlinkClick xmlns:r="http://schemas.openxmlformats.org/officeDocument/2006/relationships" r:id="rId4" action="ppaction://hlinkpres?slideindex=1&amp;slidetitle="/>
            </a:rPr>
            <a:t>Взаимодействие с родителями по вопросу формирования музыкально – ритмических движений.</a:t>
          </a:r>
          <a:endParaRPr lang="ru-RU" sz="1800" b="0" kern="1200" dirty="0">
            <a:latin typeface="Cambria" pitchFamily="18" charset="0"/>
          </a:endParaRPr>
        </a:p>
      </dsp:txBody>
      <dsp:txXfrm>
        <a:off x="0" y="2815576"/>
        <a:ext cx="8234915" cy="59040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D8D00-2A29-4419-B3CF-907811727AB3}">
      <dsp:nvSpPr>
        <dsp:cNvPr id="0" name=""/>
        <dsp:cNvSpPr/>
      </dsp:nvSpPr>
      <dsp:spPr>
        <a:xfrm>
          <a:off x="0" y="532960"/>
          <a:ext cx="8136904" cy="907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E65D3E-C147-461B-A410-E42E0AF535E1}">
      <dsp:nvSpPr>
        <dsp:cNvPr id="0" name=""/>
        <dsp:cNvSpPr/>
      </dsp:nvSpPr>
      <dsp:spPr>
        <a:xfrm>
          <a:off x="468979" y="96009"/>
          <a:ext cx="7367705" cy="106272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Диапазон личного вклада педагога в развитие образования и степень его новизны</a:t>
          </a:r>
          <a:endParaRPr lang="ru-RU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68979" y="96009"/>
        <a:ext cx="7367705" cy="1062720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16907D-A9A3-41B1-BF72-A7BD74B52C80}">
      <dsp:nvSpPr>
        <dsp:cNvPr id="0" name=""/>
        <dsp:cNvSpPr/>
      </dsp:nvSpPr>
      <dsp:spPr>
        <a:xfrm>
          <a:off x="0" y="320171"/>
          <a:ext cx="1666006" cy="126207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Степень новизны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0" y="320171"/>
        <a:ext cx="1666006" cy="1262073"/>
      </dsp:txXfrm>
    </dsp:sp>
    <dsp:sp modelId="{D0CD67DE-2193-4B3F-BA76-3E209A62FDB9}">
      <dsp:nvSpPr>
        <dsp:cNvPr id="0" name=""/>
        <dsp:cNvSpPr/>
      </dsp:nvSpPr>
      <dsp:spPr>
        <a:xfrm rot="79423">
          <a:off x="1706591" y="814173"/>
          <a:ext cx="546154" cy="4510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002060"/>
            </a:solidFill>
          </a:endParaRPr>
        </a:p>
      </dsp:txBody>
      <dsp:txXfrm rot="79423">
        <a:off x="1706591" y="814173"/>
        <a:ext cx="546154" cy="451053"/>
      </dsp:txXfrm>
    </dsp:sp>
    <dsp:sp modelId="{B9E7469E-78D0-407D-8A7C-C34FC6996FBB}">
      <dsp:nvSpPr>
        <dsp:cNvPr id="0" name=""/>
        <dsp:cNvSpPr/>
      </dsp:nvSpPr>
      <dsp:spPr>
        <a:xfrm>
          <a:off x="2246973" y="390459"/>
          <a:ext cx="3254697" cy="12620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комбинация элементов известных методов и дополнении их инновационными технологиями 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2246973" y="390459"/>
        <a:ext cx="3254697" cy="1262051"/>
      </dsp:txXfrm>
    </dsp:sp>
    <dsp:sp modelId="{1301AA35-C506-4FEF-BE2D-F672795A172A}">
      <dsp:nvSpPr>
        <dsp:cNvPr id="0" name=""/>
        <dsp:cNvSpPr/>
      </dsp:nvSpPr>
      <dsp:spPr>
        <a:xfrm rot="68268">
          <a:off x="5585799" y="805135"/>
          <a:ext cx="223536" cy="5051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002060"/>
            </a:solidFill>
          </a:endParaRPr>
        </a:p>
      </dsp:txBody>
      <dsp:txXfrm rot="68268">
        <a:off x="5585799" y="805135"/>
        <a:ext cx="223536" cy="505121"/>
      </dsp:txXfrm>
    </dsp:sp>
    <dsp:sp modelId="{0D7CB845-52F1-436D-9F7F-943F2AEFD121}">
      <dsp:nvSpPr>
        <dsp:cNvPr id="0" name=""/>
        <dsp:cNvSpPr/>
      </dsp:nvSpPr>
      <dsp:spPr>
        <a:xfrm>
          <a:off x="5905581" y="457972"/>
          <a:ext cx="2736040" cy="12620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взаимопроникновение обучающих и творческих моментов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5905581" y="457972"/>
        <a:ext cx="2736040" cy="1262051"/>
      </dsp:txXfrm>
    </dsp:sp>
    <dsp:sp modelId="{19A6E143-8A09-4B90-995E-0F179FC30CF9}">
      <dsp:nvSpPr>
        <dsp:cNvPr id="0" name=""/>
        <dsp:cNvSpPr/>
      </dsp:nvSpPr>
      <dsp:spPr>
        <a:xfrm rot="5464814">
          <a:off x="7079487" y="1816805"/>
          <a:ext cx="352276" cy="4510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002060"/>
            </a:solidFill>
          </a:endParaRPr>
        </a:p>
      </dsp:txBody>
      <dsp:txXfrm rot="5464814">
        <a:off x="7079487" y="1816805"/>
        <a:ext cx="352276" cy="451053"/>
      </dsp:txXfrm>
    </dsp:sp>
    <dsp:sp modelId="{44CFEF80-0302-4D88-A4BA-DB62CA2699C0}">
      <dsp:nvSpPr>
        <dsp:cNvPr id="0" name=""/>
        <dsp:cNvSpPr/>
      </dsp:nvSpPr>
      <dsp:spPr>
        <a:xfrm>
          <a:off x="6327189" y="2384578"/>
          <a:ext cx="1818764" cy="13365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в единый процесс обучения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6327189" y="2384578"/>
        <a:ext cx="1818764" cy="1336540"/>
      </dsp:txXfrm>
    </dsp:sp>
    <dsp:sp modelId="{BADC2B45-3DC9-43AD-96C4-E630FE9F1EB2}">
      <dsp:nvSpPr>
        <dsp:cNvPr id="0" name=""/>
        <dsp:cNvSpPr/>
      </dsp:nvSpPr>
      <dsp:spPr>
        <a:xfrm rot="10836868">
          <a:off x="6080062" y="2831335"/>
          <a:ext cx="208648" cy="4510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002060"/>
            </a:solidFill>
          </a:endParaRPr>
        </a:p>
      </dsp:txBody>
      <dsp:txXfrm rot="10836868">
        <a:off x="6080062" y="2831335"/>
        <a:ext cx="208648" cy="451053"/>
      </dsp:txXfrm>
    </dsp:sp>
    <dsp:sp modelId="{0E6A4640-BEE1-4B3E-AF92-E2D2D7D11B7D}">
      <dsp:nvSpPr>
        <dsp:cNvPr id="0" name=""/>
        <dsp:cNvSpPr/>
      </dsp:nvSpPr>
      <dsp:spPr>
        <a:xfrm>
          <a:off x="3165140" y="2356969"/>
          <a:ext cx="2768396" cy="133411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rgbClr val="002060"/>
              </a:solidFill>
            </a:rPr>
            <a:t>усложнение</a:t>
          </a:r>
          <a:r>
            <a:rPr lang="ru-RU" sz="1800" kern="1200" dirty="0" smtClean="0">
              <a:solidFill>
                <a:srgbClr val="002060"/>
              </a:solidFill>
            </a:rPr>
            <a:t>: обучение языку выразительных движений к исполнительскому творчеству. 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3165140" y="2356969"/>
        <a:ext cx="2768396" cy="1334118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D8D00-2A29-4419-B3CF-907811727AB3}">
      <dsp:nvSpPr>
        <dsp:cNvPr id="0" name=""/>
        <dsp:cNvSpPr/>
      </dsp:nvSpPr>
      <dsp:spPr>
        <a:xfrm>
          <a:off x="0" y="465952"/>
          <a:ext cx="8640960" cy="730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E65D3E-C147-461B-A410-E42E0AF535E1}">
      <dsp:nvSpPr>
        <dsp:cNvPr id="0" name=""/>
        <dsp:cNvSpPr/>
      </dsp:nvSpPr>
      <dsp:spPr>
        <a:xfrm>
          <a:off x="398387" y="95652"/>
          <a:ext cx="8242572" cy="85608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25" tIns="0" rIns="228625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Результативность профессиональной педагогической деятельности и достигнутые эффекты</a:t>
          </a:r>
          <a:endParaRPr lang="ru-RU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98387" y="95652"/>
        <a:ext cx="8242572" cy="85608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D8D00-2A29-4419-B3CF-907811727AB3}">
      <dsp:nvSpPr>
        <dsp:cNvPr id="0" name=""/>
        <dsp:cNvSpPr/>
      </dsp:nvSpPr>
      <dsp:spPr>
        <a:xfrm>
          <a:off x="0" y="615744"/>
          <a:ext cx="8712968" cy="680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E65D3E-C147-461B-A410-E42E0AF535E1}">
      <dsp:nvSpPr>
        <dsp:cNvPr id="0" name=""/>
        <dsp:cNvSpPr/>
      </dsp:nvSpPr>
      <dsp:spPr>
        <a:xfrm>
          <a:off x="212514" y="72007"/>
          <a:ext cx="8287250" cy="98966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Транслируемость практических достижений профессиональной деятельности педагогического работника</a:t>
          </a:r>
          <a:endParaRPr lang="ru-RU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212514" y="72007"/>
        <a:ext cx="8287250" cy="9896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9204C3-5D03-4915-BCE3-EFBABAEBCB91}">
      <dsp:nvSpPr>
        <dsp:cNvPr id="0" name=""/>
        <dsp:cNvSpPr/>
      </dsp:nvSpPr>
      <dsp:spPr>
        <a:xfrm>
          <a:off x="0" y="369566"/>
          <a:ext cx="392681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6D914-2769-4EDE-AE24-DD4F92B4C010}">
      <dsp:nvSpPr>
        <dsp:cNvPr id="0" name=""/>
        <dsp:cNvSpPr/>
      </dsp:nvSpPr>
      <dsp:spPr>
        <a:xfrm>
          <a:off x="196148" y="566"/>
          <a:ext cx="3480110" cy="738000"/>
        </a:xfrm>
        <a:prstGeom prst="roundRect">
          <a:avLst/>
        </a:prstGeom>
        <a:solidFill>
          <a:srgbClr val="00206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97" tIns="0" rIns="10389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Вывод</a:t>
          </a:r>
          <a:endParaRPr lang="ru-RU" sz="3200" b="1" kern="1200" dirty="0"/>
        </a:p>
      </dsp:txBody>
      <dsp:txXfrm>
        <a:off x="196148" y="566"/>
        <a:ext cx="3480110" cy="7380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D8D00-2A29-4419-B3CF-907811727AB3}">
      <dsp:nvSpPr>
        <dsp:cNvPr id="0" name=""/>
        <dsp:cNvSpPr/>
      </dsp:nvSpPr>
      <dsp:spPr>
        <a:xfrm>
          <a:off x="0" y="356504"/>
          <a:ext cx="8878582" cy="579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E65D3E-C147-461B-A410-E42E0AF535E1}">
      <dsp:nvSpPr>
        <dsp:cNvPr id="0" name=""/>
        <dsp:cNvSpPr/>
      </dsp:nvSpPr>
      <dsp:spPr>
        <a:xfrm>
          <a:off x="511727" y="69340"/>
          <a:ext cx="8075779" cy="67896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12" tIns="0" rIns="234912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Cambria" pitchFamily="18" charset="0"/>
            </a:rPr>
            <a:t>Условия формирования личного вклада педагога в развитие образования </a:t>
          </a:r>
          <a:endParaRPr lang="ru-RU" sz="2800" b="1" kern="1200" dirty="0">
            <a:latin typeface="Cambria" pitchFamily="18" charset="0"/>
          </a:endParaRPr>
        </a:p>
      </dsp:txBody>
      <dsp:txXfrm>
        <a:off x="511727" y="69340"/>
        <a:ext cx="8075779" cy="67896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D8D00-2A29-4419-B3CF-907811727AB3}">
      <dsp:nvSpPr>
        <dsp:cNvPr id="0" name=""/>
        <dsp:cNvSpPr/>
      </dsp:nvSpPr>
      <dsp:spPr>
        <a:xfrm>
          <a:off x="0" y="378111"/>
          <a:ext cx="8136774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E65D3E-C147-461B-A410-E42E0AF535E1}">
      <dsp:nvSpPr>
        <dsp:cNvPr id="0" name=""/>
        <dsp:cNvSpPr/>
      </dsp:nvSpPr>
      <dsp:spPr>
        <a:xfrm>
          <a:off x="468972" y="70673"/>
          <a:ext cx="7542788" cy="73800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285" tIns="0" rIns="215285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rPr>
            <a:t>Актуальность личного вклада педагога в развитие образования</a:t>
          </a:r>
          <a:endParaRPr lang="ru-RU" sz="1800" b="1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Cambria" pitchFamily="18" charset="0"/>
          </a:endParaRPr>
        </a:p>
      </dsp:txBody>
      <dsp:txXfrm>
        <a:off x="468972" y="70673"/>
        <a:ext cx="7542788" cy="7380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5C295B-0957-477A-B09D-06DEDF75A623}">
      <dsp:nvSpPr>
        <dsp:cNvPr id="0" name=""/>
        <dsp:cNvSpPr/>
      </dsp:nvSpPr>
      <dsp:spPr>
        <a:xfrm>
          <a:off x="291970" y="726867"/>
          <a:ext cx="7983713" cy="3476973"/>
        </a:xfrm>
        <a:prstGeom prst="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B3D12-A400-438A-B97F-DE71306F4C8E}">
      <dsp:nvSpPr>
        <dsp:cNvPr id="0" name=""/>
        <dsp:cNvSpPr/>
      </dsp:nvSpPr>
      <dsp:spPr>
        <a:xfrm>
          <a:off x="4269027" y="712176"/>
          <a:ext cx="3911068" cy="294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Необходимость поиска новых                                    путей к развитию у дошкольников музыкально-ритмических и танцевальных движений, формированию музыкального вкуса и культуры детей</a:t>
          </a:r>
          <a:endParaRPr lang="ru-RU" sz="1800" kern="1200" dirty="0"/>
        </a:p>
      </dsp:txBody>
      <dsp:txXfrm>
        <a:off x="4269027" y="712176"/>
        <a:ext cx="3911068" cy="2948999"/>
      </dsp:txXfrm>
    </dsp:sp>
    <dsp:sp modelId="{DB75FA2A-2B7B-4434-99D2-48FE0CE79A85}">
      <dsp:nvSpPr>
        <dsp:cNvPr id="0" name=""/>
        <dsp:cNvSpPr/>
      </dsp:nvSpPr>
      <dsp:spPr>
        <a:xfrm>
          <a:off x="291974" y="771628"/>
          <a:ext cx="3963539" cy="294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Одним из главных условий развития музыкально – ритмического и танцевального творчества у дошкольников является осмысленное отношение детей к средствам музыкально – двигательной выразительности, овладение языком музыки и движений</a:t>
          </a:r>
          <a:endParaRPr lang="ru-RU" sz="1800" kern="1200" dirty="0"/>
        </a:p>
      </dsp:txBody>
      <dsp:txXfrm>
        <a:off x="291974" y="771628"/>
        <a:ext cx="3963539" cy="2948999"/>
      </dsp:txXfrm>
    </dsp:sp>
    <dsp:sp modelId="{94B23322-B11E-48EC-AE8F-1E32011EDFA6}">
      <dsp:nvSpPr>
        <dsp:cNvPr id="0" name=""/>
        <dsp:cNvSpPr/>
      </dsp:nvSpPr>
      <dsp:spPr>
        <a:xfrm>
          <a:off x="4435916" y="2926453"/>
          <a:ext cx="934775" cy="860378"/>
        </a:xfrm>
        <a:prstGeom prst="plus">
          <a:avLst>
            <a:gd name="adj" fmla="val 3281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80E06-8FB5-4B84-B337-6E7EDB8559BB}">
      <dsp:nvSpPr>
        <dsp:cNvPr id="0" name=""/>
        <dsp:cNvSpPr/>
      </dsp:nvSpPr>
      <dsp:spPr>
        <a:xfrm>
          <a:off x="472003" y="3401083"/>
          <a:ext cx="999847" cy="340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70FE5-5C68-436E-B121-DEF9441126F6}">
      <dsp:nvSpPr>
        <dsp:cNvPr id="0" name=""/>
        <dsp:cNvSpPr/>
      </dsp:nvSpPr>
      <dsp:spPr>
        <a:xfrm>
          <a:off x="4193944" y="885411"/>
          <a:ext cx="15333" cy="3318436"/>
        </a:xfrm>
        <a:prstGeom prst="line">
          <a:avLst/>
        </a:pr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009EB9-E9F4-4926-A0E9-A315C3EC8E51}">
      <dsp:nvSpPr>
        <dsp:cNvPr id="0" name=""/>
        <dsp:cNvSpPr/>
      </dsp:nvSpPr>
      <dsp:spPr>
        <a:xfrm>
          <a:off x="4243" y="0"/>
          <a:ext cx="1521578" cy="12961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Актуальность данной темы определяется </a:t>
          </a:r>
          <a:endParaRPr lang="ru-RU" sz="1600" kern="1200" dirty="0"/>
        </a:p>
      </dsp:txBody>
      <dsp:txXfrm>
        <a:off x="4243" y="0"/>
        <a:ext cx="1521578" cy="1296144"/>
      </dsp:txXfrm>
    </dsp:sp>
    <dsp:sp modelId="{9815F603-F4AB-4365-81C2-8B8D54480075}">
      <dsp:nvSpPr>
        <dsp:cNvPr id="0" name=""/>
        <dsp:cNvSpPr/>
      </dsp:nvSpPr>
      <dsp:spPr>
        <a:xfrm>
          <a:off x="1780878" y="363103"/>
          <a:ext cx="349863" cy="586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780878" y="363103"/>
        <a:ext cx="349863" cy="586486"/>
      </dsp:txXfrm>
    </dsp:sp>
    <dsp:sp modelId="{D3D525C3-6A07-4631-B15C-65C4A55CF9C6}">
      <dsp:nvSpPr>
        <dsp:cNvPr id="0" name=""/>
        <dsp:cNvSpPr/>
      </dsp:nvSpPr>
      <dsp:spPr>
        <a:xfrm>
          <a:off x="2185941" y="0"/>
          <a:ext cx="2301133" cy="12961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социальной значимостью проблемы воспитания активной творческой личности</a:t>
          </a:r>
          <a:endParaRPr lang="ru-RU" sz="1600" kern="1200" dirty="0"/>
        </a:p>
      </dsp:txBody>
      <dsp:txXfrm>
        <a:off x="2185941" y="0"/>
        <a:ext cx="2301133" cy="1296144"/>
      </dsp:txXfrm>
    </dsp:sp>
    <dsp:sp modelId="{2A41996F-D77B-4E4D-8313-9E60F31BD3D1}">
      <dsp:nvSpPr>
        <dsp:cNvPr id="0" name=""/>
        <dsp:cNvSpPr/>
      </dsp:nvSpPr>
      <dsp:spPr>
        <a:xfrm>
          <a:off x="4711233" y="354828"/>
          <a:ext cx="475216" cy="5864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711233" y="354828"/>
        <a:ext cx="475216" cy="586486"/>
      </dsp:txXfrm>
    </dsp:sp>
    <dsp:sp modelId="{F68AC9CE-9DF5-48B3-B127-F2F712128261}">
      <dsp:nvSpPr>
        <dsp:cNvPr id="0" name=""/>
        <dsp:cNvSpPr/>
      </dsp:nvSpPr>
      <dsp:spPr>
        <a:xfrm>
          <a:off x="5383709" y="0"/>
          <a:ext cx="2965046" cy="12961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 детском саду происходит знакомство детей с танцем и их первое активное приобщение к этому виду творческой деятельности</a:t>
          </a:r>
          <a:endParaRPr lang="ru-RU" sz="1600" kern="1200" dirty="0"/>
        </a:p>
      </dsp:txBody>
      <dsp:txXfrm>
        <a:off x="5383709" y="0"/>
        <a:ext cx="2965046" cy="129614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D8D00-2A29-4419-B3CF-907811727AB3}">
      <dsp:nvSpPr>
        <dsp:cNvPr id="0" name=""/>
        <dsp:cNvSpPr/>
      </dsp:nvSpPr>
      <dsp:spPr>
        <a:xfrm>
          <a:off x="0" y="399719"/>
          <a:ext cx="8136904" cy="6804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E65D3E-C147-461B-A410-E42E0AF535E1}">
      <dsp:nvSpPr>
        <dsp:cNvPr id="0" name=""/>
        <dsp:cNvSpPr/>
      </dsp:nvSpPr>
      <dsp:spPr>
        <a:xfrm>
          <a:off x="468979" y="72006"/>
          <a:ext cx="7509108" cy="79704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Теоретическое обоснование личного вклада педагога в развитие образования</a:t>
          </a:r>
          <a:endParaRPr lang="ru-RU" sz="1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68979" y="72006"/>
        <a:ext cx="7509108" cy="79704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9980A44-F679-4085-BC42-626E13E44006}">
      <dsp:nvSpPr>
        <dsp:cNvPr id="0" name=""/>
        <dsp:cNvSpPr/>
      </dsp:nvSpPr>
      <dsp:spPr>
        <a:xfrm>
          <a:off x="0" y="4061886"/>
          <a:ext cx="8568952" cy="12332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А. И. Буренина, Т.Н. Сауко, Е.В. Горшкова, С.Л. Слуцкая, А.Е. Чибрикова-Луговская, М. И. Чистякова. </a:t>
          </a:r>
          <a:endParaRPr lang="ru-RU" sz="1800" kern="1200" dirty="0"/>
        </a:p>
      </dsp:txBody>
      <dsp:txXfrm>
        <a:off x="0" y="4061886"/>
        <a:ext cx="8568952" cy="665931"/>
      </dsp:txXfrm>
    </dsp:sp>
    <dsp:sp modelId="{0725D526-DA98-4AF7-98C0-15C81DAAFCA1}">
      <dsp:nvSpPr>
        <dsp:cNvPr id="0" name=""/>
        <dsp:cNvSpPr/>
      </dsp:nvSpPr>
      <dsp:spPr>
        <a:xfrm>
          <a:off x="0" y="4680520"/>
          <a:ext cx="4284476" cy="721942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Создание методик, технологий в области музыкально-ритмического воспитания</a:t>
          </a:r>
          <a:endParaRPr lang="ru-RU" sz="1800" kern="1200" dirty="0"/>
        </a:p>
      </dsp:txBody>
      <dsp:txXfrm>
        <a:off x="0" y="4680520"/>
        <a:ext cx="4284476" cy="721942"/>
      </dsp:txXfrm>
    </dsp:sp>
    <dsp:sp modelId="{8DF8AC55-D5F0-4293-BE15-8CA77764FBE7}">
      <dsp:nvSpPr>
        <dsp:cNvPr id="0" name=""/>
        <dsp:cNvSpPr/>
      </dsp:nvSpPr>
      <dsp:spPr>
        <a:xfrm>
          <a:off x="4248486" y="4680520"/>
          <a:ext cx="4284476" cy="72825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 частности, развития детского творчества в танцах, ритмических этюдах и упражнениях</a:t>
          </a:r>
          <a:endParaRPr lang="ru-RU" sz="1800" kern="1200" dirty="0"/>
        </a:p>
      </dsp:txBody>
      <dsp:txXfrm>
        <a:off x="4248486" y="4680520"/>
        <a:ext cx="4284476" cy="728251"/>
      </dsp:txXfrm>
    </dsp:sp>
    <dsp:sp modelId="{C44780B5-3630-4063-852B-99EC2D3562DB}">
      <dsp:nvSpPr>
        <dsp:cNvPr id="0" name=""/>
        <dsp:cNvSpPr/>
      </dsp:nvSpPr>
      <dsp:spPr>
        <a:xfrm rot="10800000">
          <a:off x="0" y="1905355"/>
          <a:ext cx="8568952" cy="2143562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А.Н.Зимина,  Н.А. Ветлугина, автор системы эстетического воспитания в детском саду</a:t>
          </a:r>
          <a:endParaRPr lang="ru-RU" sz="1800" kern="1200" dirty="0"/>
        </a:p>
      </dsp:txBody>
      <dsp:txXfrm>
        <a:off x="0" y="1905355"/>
        <a:ext cx="8568952" cy="752390"/>
      </dsp:txXfrm>
    </dsp:sp>
    <dsp:sp modelId="{8E0F46DE-4C6D-4C5E-9501-A92B85F716DF}">
      <dsp:nvSpPr>
        <dsp:cNvPr id="0" name=""/>
        <dsp:cNvSpPr/>
      </dsp:nvSpPr>
      <dsp:spPr>
        <a:xfrm>
          <a:off x="0" y="2708392"/>
          <a:ext cx="4284476" cy="71718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разработала систему музыкально-ритмических движений</a:t>
          </a:r>
          <a:endParaRPr lang="ru-RU" sz="1800" kern="1200" dirty="0"/>
        </a:p>
      </dsp:txBody>
      <dsp:txXfrm>
        <a:off x="0" y="2708392"/>
        <a:ext cx="4284476" cy="717189"/>
      </dsp:txXfrm>
    </dsp:sp>
    <dsp:sp modelId="{22387104-5163-4563-9495-7754CC6EE419}">
      <dsp:nvSpPr>
        <dsp:cNvPr id="0" name=""/>
        <dsp:cNvSpPr/>
      </dsp:nvSpPr>
      <dsp:spPr>
        <a:xfrm>
          <a:off x="4248486" y="2708392"/>
          <a:ext cx="4284476" cy="71718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Систематизирован материал для развития самостоятельности, активности, творческой инициативы</a:t>
          </a:r>
          <a:endParaRPr lang="ru-RU" sz="1800" kern="1200" dirty="0"/>
        </a:p>
      </dsp:txBody>
      <dsp:txXfrm>
        <a:off x="4248486" y="2708392"/>
        <a:ext cx="4284476" cy="717189"/>
      </dsp:txXfrm>
    </dsp:sp>
    <dsp:sp modelId="{223CEDE2-C7F9-4121-99FC-B0DEE9701E36}">
      <dsp:nvSpPr>
        <dsp:cNvPr id="0" name=""/>
        <dsp:cNvSpPr/>
      </dsp:nvSpPr>
      <dsp:spPr>
        <a:xfrm rot="10800000">
          <a:off x="0" y="2599"/>
          <a:ext cx="8568952" cy="207181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Эмиль  Жак Далькроз </a:t>
          </a:r>
          <a:endParaRPr lang="ru-RU" sz="1800" kern="1200" dirty="0"/>
        </a:p>
      </dsp:txBody>
      <dsp:txXfrm>
        <a:off x="0" y="2599"/>
        <a:ext cx="8568952" cy="727205"/>
      </dsp:txXfrm>
    </dsp:sp>
    <dsp:sp modelId="{25FFCF47-7914-40AB-A490-53AE12B28EBA}">
      <dsp:nvSpPr>
        <dsp:cNvPr id="0" name=""/>
        <dsp:cNvSpPr/>
      </dsp:nvSpPr>
      <dsp:spPr>
        <a:xfrm>
          <a:off x="0" y="592206"/>
          <a:ext cx="8568952" cy="89449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музыкально-ритмические упражнения универсальное средство развития у детей музыкального слуха, памяти, внимания, выразительности движений, творческого воображения</a:t>
          </a:r>
          <a:endParaRPr lang="ru-RU" sz="1800" kern="1200" dirty="0"/>
        </a:p>
      </dsp:txBody>
      <dsp:txXfrm>
        <a:off x="0" y="592206"/>
        <a:ext cx="8568952" cy="89449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D8D00-2A29-4419-B3CF-907811727AB3}">
      <dsp:nvSpPr>
        <dsp:cNvPr id="0" name=""/>
        <dsp:cNvSpPr/>
      </dsp:nvSpPr>
      <dsp:spPr>
        <a:xfrm>
          <a:off x="0" y="378111"/>
          <a:ext cx="8105964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E65D3E-C147-461B-A410-E42E0AF535E1}">
      <dsp:nvSpPr>
        <dsp:cNvPr id="0" name=""/>
        <dsp:cNvSpPr/>
      </dsp:nvSpPr>
      <dsp:spPr>
        <a:xfrm>
          <a:off x="467196" y="70673"/>
          <a:ext cx="7373021" cy="73800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63500" dist="38100" dir="81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4470" tIns="0" rIns="21447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Cambria" pitchFamily="18" charset="0"/>
            </a:rPr>
            <a:t>Цель и задачи педагогической деятельности</a:t>
          </a:r>
          <a:endParaRPr lang="ru-RU" sz="2800" b="1" kern="1200" dirty="0">
            <a:latin typeface="Cambria" pitchFamily="18" charset="0"/>
          </a:endParaRPr>
        </a:p>
      </dsp:txBody>
      <dsp:txXfrm>
        <a:off x="467196" y="70673"/>
        <a:ext cx="7373021" cy="73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7#2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1FCE3-B8DA-4CD7-8B4A-E814A671B985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2819B-70C3-41CB-9B7F-D9A3D1C4FF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158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2819B-70C3-41CB-9B7F-D9A3D1C4FF2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2819B-70C3-41CB-9B7F-D9A3D1C4FF2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7958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2819B-70C3-41CB-9B7F-D9A3D1C4FF2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2819B-70C3-41CB-9B7F-D9A3D1C4FF2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2819B-70C3-41CB-9B7F-D9A3D1C4FF2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234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06.10.2016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13" Type="http://schemas.microsoft.com/office/2007/relationships/diagramDrawing" Target="../diagrams/drawing19.xml"/><Relationship Id="rId3" Type="http://schemas.openxmlformats.org/officeDocument/2006/relationships/diagramLayout" Target="../diagrams/layout18.xml"/><Relationship Id="rId7" Type="http://schemas.openxmlformats.org/officeDocument/2006/relationships/diagramLayout" Target="../diagrams/layout19.xml"/><Relationship Id="rId12" Type="http://schemas.openxmlformats.org/officeDocument/2006/relationships/image" Target="../media/image12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9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18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18.xml"/><Relationship Id="rId9" Type="http://schemas.openxmlformats.org/officeDocument/2006/relationships/diagramColors" Target="../diagrams/colors19.xml"/><Relationship Id="rId14" Type="http://schemas.microsoft.com/office/2007/relationships/diagramDrawing" Target="../diagrams/drawing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20.xm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10" Type="http://schemas.microsoft.com/office/2007/relationships/diagramDrawing" Target="../diagrams/drawing20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13" Type="http://schemas.microsoft.com/office/2007/relationships/diagramDrawing" Target="../diagrams/drawing22.xml"/><Relationship Id="rId3" Type="http://schemas.openxmlformats.org/officeDocument/2006/relationships/diagramData" Target="../diagrams/data21.xml"/><Relationship Id="rId7" Type="http://schemas.openxmlformats.org/officeDocument/2006/relationships/diagramData" Target="../diagrams/data22.xml"/><Relationship Id="rId12" Type="http://schemas.microsoft.com/office/2007/relationships/diagramDrawing" Target="../diagrams/drawing2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21.xml"/><Relationship Id="rId10" Type="http://schemas.openxmlformats.org/officeDocument/2006/relationships/diagramColors" Target="../diagrams/colors22.xml"/><Relationship Id="rId4" Type="http://schemas.openxmlformats.org/officeDocument/2006/relationships/diagramLayout" Target="../diagrams/layout21.xml"/><Relationship Id="rId9" Type="http://schemas.openxmlformats.org/officeDocument/2006/relationships/diagramQuickStyle" Target="../diagrams/quickStyle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Layout" Target="../diagrams/layout23.xml"/><Relationship Id="rId7" Type="http://schemas.openxmlformats.org/officeDocument/2006/relationships/hyperlink" Target="&#1043;&#1080;&#1087;&#1077;&#1088;&#1089;&#1089;&#1099;&#1083;&#1082;&#1072;%20&#1076;&#1080;&#1072;&#1075;&#1085;&#1086;&#1089;&#1090;&#1080;&#1095;&#1077;&#1089;&#1082;&#1080;&#1081;%20&#1080;&#1085;&#1089;&#1090;&#1088;&#1091;&#1084;&#1077;&#1085;&#1090;&#1072;&#1088;&#1080;&#1081;.docx" TargetMode="Externa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microsoft.com/office/2007/relationships/diagramDrawing" Target="../diagrams/drawing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1043;&#1080;&#1087;&#1077;&#1088;&#1089;&#1089;&#1099;&#1083;&#1082;&#1072;%20&#1087;&#1088;&#1077;&#1076;&#1087;&#1086;&#1095;&#1090;&#1077;&#1085;&#1080;&#1103;%20&#1084;&#1091;&#1079;&#1099;&#1082;&#1072;&#1083;&#1100;&#1085;&#1086;%20-%20&#1088;&#1080;&#1090;&#1084;&#1080;&#1095;&#1077;&#1089;&#1082;&#1086;&#1081;%20&#1076;&#1077;&#1103;&#1090;&#1077;&#1083;&#1100;&#1085;&#1086;&#1089;&#1090;&#1080;.docx" TargetMode="Externa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18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&#1043;&#1080;&#1087;&#1077;&#1088;&#1089;&#1089;&#1099;&#1083;&#1082;&#1072;%20&#1082;&#1072;&#1088;&#1090;&#1086;&#1090;&#1077;&#1082;&#1072;%20&#1080;&#1075;&#1088;.docx" TargetMode="Externa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diagramLayout" Target="../diagrams/layout25.xml"/><Relationship Id="rId7" Type="http://schemas.openxmlformats.org/officeDocument/2006/relationships/image" Target="../media/image22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diagramLayout" Target="../diagrams/layout26.xml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diagramColors" Target="../diagrams/colors26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QuickStyle" Target="../diagrams/quickStyle6.xml"/><Relationship Id="rId18" Type="http://schemas.microsoft.com/office/2007/relationships/diagramDrawing" Target="../diagrams/drawing6.xml"/><Relationship Id="rId3" Type="http://schemas.openxmlformats.org/officeDocument/2006/relationships/diagramData" Target="../diagrams/data4.xml"/><Relationship Id="rId7" Type="http://schemas.openxmlformats.org/officeDocument/2006/relationships/diagramData" Target="../diagrams/data5.xml"/><Relationship Id="rId12" Type="http://schemas.openxmlformats.org/officeDocument/2006/relationships/diagramLayout" Target="../diagrams/layout6.xml"/><Relationship Id="rId2" Type="http://schemas.openxmlformats.org/officeDocument/2006/relationships/notesSlide" Target="../notesSlides/notesSlide1.xml"/><Relationship Id="rId20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Data" Target="../diagrams/data6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4.jpeg"/><Relationship Id="rId10" Type="http://schemas.openxmlformats.org/officeDocument/2006/relationships/diagramColors" Target="../diagrams/colors5.xml"/><Relationship Id="rId19" Type="http://schemas.microsoft.com/office/2007/relationships/diagramDrawing" Target="../diagrams/drawing4.xml"/><Relationship Id="rId4" Type="http://schemas.openxmlformats.org/officeDocument/2006/relationships/diagramLayout" Target="../diagrams/layout4.xml"/><Relationship Id="rId9" Type="http://schemas.openxmlformats.org/officeDocument/2006/relationships/diagramQuickStyle" Target="../diagrams/quickStyle5.xml"/><Relationship Id="rId14" Type="http://schemas.openxmlformats.org/officeDocument/2006/relationships/diagramColors" Target="../diagrams/colors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microsoft.com/office/2007/relationships/diagramDrawing" Target="../diagrams/drawing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diagramLayout" Target="../diagrams/layout9.xml"/><Relationship Id="rId7" Type="http://schemas.openxmlformats.org/officeDocument/2006/relationships/diagramLayout" Target="../diagrams/layout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0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microsoft.com/office/2007/relationships/diagramDrawing" Target="../diagrams/drawing9.xml"/><Relationship Id="rId4" Type="http://schemas.openxmlformats.org/officeDocument/2006/relationships/diagramQuickStyle" Target="../diagrams/quickStyle9.xml"/><Relationship Id="rId9" Type="http://schemas.openxmlformats.org/officeDocument/2006/relationships/diagramColors" Target="../diagrams/colors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Data" Target="../diagrams/data11.xml"/><Relationship Id="rId7" Type="http://schemas.openxmlformats.org/officeDocument/2006/relationships/diagramData" Target="../diagrams/data12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11" Type="http://schemas.microsoft.com/office/2007/relationships/diagramDrawing" Target="../diagrams/drawing11.xml"/><Relationship Id="rId5" Type="http://schemas.openxmlformats.org/officeDocument/2006/relationships/diagramQuickStyle" Target="../diagrams/quickStyle11.xml"/><Relationship Id="rId10" Type="http://schemas.openxmlformats.org/officeDocument/2006/relationships/diagramColors" Target="../diagrams/colors12.xml"/><Relationship Id="rId4" Type="http://schemas.openxmlformats.org/officeDocument/2006/relationships/diagramLayout" Target="../diagrams/layout11.xml"/><Relationship Id="rId9" Type="http://schemas.openxmlformats.org/officeDocument/2006/relationships/diagramQuickStyle" Target="../diagrams/quickStyl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QuickStyle" Target="../diagrams/quickStyle15.xml"/><Relationship Id="rId18" Type="http://schemas.microsoft.com/office/2007/relationships/diagramDrawing" Target="../diagrams/drawing14.xml"/><Relationship Id="rId3" Type="http://schemas.openxmlformats.org/officeDocument/2006/relationships/diagramData" Target="../diagrams/data13.xml"/><Relationship Id="rId7" Type="http://schemas.openxmlformats.org/officeDocument/2006/relationships/diagramData" Target="../diagrams/data14.xml"/><Relationship Id="rId12" Type="http://schemas.openxmlformats.org/officeDocument/2006/relationships/diagramLayout" Target="../diagrams/layout15.xml"/><Relationship Id="rId17" Type="http://schemas.microsoft.com/office/2007/relationships/diagramDrawing" Target="../diagrams/drawing13.xml"/><Relationship Id="rId2" Type="http://schemas.openxmlformats.org/officeDocument/2006/relationships/notesSlide" Target="../notesSlides/notesSlide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3.xml"/><Relationship Id="rId11" Type="http://schemas.openxmlformats.org/officeDocument/2006/relationships/diagramData" Target="../diagrams/data15.xml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6.jpeg"/><Relationship Id="rId10" Type="http://schemas.openxmlformats.org/officeDocument/2006/relationships/diagramColors" Target="../diagrams/colors14.xml"/><Relationship Id="rId4" Type="http://schemas.openxmlformats.org/officeDocument/2006/relationships/diagramLayout" Target="../diagrams/layout13.xml"/><Relationship Id="rId9" Type="http://schemas.openxmlformats.org/officeDocument/2006/relationships/diagramQuickStyle" Target="../diagrams/quickStyle14.xml"/><Relationship Id="rId14" Type="http://schemas.openxmlformats.org/officeDocument/2006/relationships/diagramColors" Target="../diagrams/colors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13" Type="http://schemas.microsoft.com/office/2007/relationships/diagramDrawing" Target="../diagrams/drawing17.xml"/><Relationship Id="rId3" Type="http://schemas.openxmlformats.org/officeDocument/2006/relationships/diagramLayout" Target="../diagrams/layout16.xml"/><Relationship Id="rId7" Type="http://schemas.openxmlformats.org/officeDocument/2006/relationships/diagramLayout" Target="../diagrams/layout17.xml"/><Relationship Id="rId12" Type="http://schemas.openxmlformats.org/officeDocument/2006/relationships/image" Target="../media/image9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7.xml"/><Relationship Id="rId11" Type="http://schemas.openxmlformats.org/officeDocument/2006/relationships/image" Target="../media/image8.jpeg"/><Relationship Id="rId5" Type="http://schemas.openxmlformats.org/officeDocument/2006/relationships/diagramColors" Target="../diagrams/colors16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16.xml"/><Relationship Id="rId9" Type="http://schemas.openxmlformats.org/officeDocument/2006/relationships/diagramColors" Target="../diagrams/colors17.xml"/><Relationship Id="rId14" Type="http://schemas.microsoft.com/office/2007/relationships/diagramDrawing" Target="../diagrams/drawin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323528" y="1052737"/>
            <a:ext cx="5472608" cy="388843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Кондратьева Лидия </a:t>
            </a:r>
            <a:r>
              <a:rPr lang="ru-RU" sz="1800" b="1" dirty="0" err="1" smtClean="0">
                <a:solidFill>
                  <a:srgbClr val="002060"/>
                </a:solidFill>
                <a:latin typeface="Cambria" pitchFamily="18" charset="0"/>
              </a:rPr>
              <a:t>Рахибовна</a:t>
            </a:r>
            <a:endParaRPr lang="ru-RU" sz="1800" b="1" dirty="0" smtClean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Место работы – Муниципальное казенное дошкольное образовательное учреждение «Детский сад №1 п.Алексеевск» 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Должность </a:t>
            </a:r>
            <a:r>
              <a:rPr lang="ru-RU" sz="1800" b="1" dirty="0">
                <a:solidFill>
                  <a:srgbClr val="002060"/>
                </a:solidFill>
                <a:latin typeface="Cambria" pitchFamily="18" charset="0"/>
              </a:rPr>
              <a:t>– </a:t>
            </a:r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музыкальный руководитель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Квалификационная категория – первая, </a:t>
            </a:r>
          </a:p>
          <a:p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Образование - среднее специальное педагогическое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«     Педагогический стаж – 35 лет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182649561"/>
              </p:ext>
            </p:extLst>
          </p:nvPr>
        </p:nvGraphicFramePr>
        <p:xfrm>
          <a:off x="323528" y="116632"/>
          <a:ext cx="806489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31032" y="4941168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»"/>
            </a:pPr>
            <a:r>
              <a:rPr lang="ru-RU" b="1" i="1" dirty="0" smtClean="0">
                <a:solidFill>
                  <a:srgbClr val="FF0000"/>
                </a:solidFill>
              </a:rPr>
              <a:t>... музыкальные руководители существуют не для того, чтобы дрессировать детей для выступления на фестивалях или концертах перед взрослыми! У них другая цель: ДОСТАВЛЯТЬ МУЗЫКАЛЬНЫМИ ЗАНЯТИЯМИ УДОВОЛЬСТВИЕ ДЕТЯМ и, занимаясь с ними музыкой, делать их жизнь лучше и счастливее! Это и есть наша главная цель, а, может быть, даже МИССИЯ.</a:t>
            </a:r>
            <a:endParaRPr lang="ru-RU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027" name="Picture 3" descr="C:\Users\admin\Desktop\DSC02103.JPG"/>
          <p:cNvPicPr>
            <a:picLocks noChangeAspect="1" noChangeArrowheads="1"/>
          </p:cNvPicPr>
          <p:nvPr/>
        </p:nvPicPr>
        <p:blipFill>
          <a:blip r:embed="rId6"/>
          <a:srcRect l="15585"/>
          <a:stretch>
            <a:fillRect/>
          </a:stretch>
        </p:blipFill>
        <p:spPr bwMode="auto">
          <a:xfrm>
            <a:off x="5643570" y="1357298"/>
            <a:ext cx="3333741" cy="30003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805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109" y="4869160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Методические приемы</a:t>
            </a:r>
            <a:r>
              <a:rPr lang="ru-RU" dirty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слушание музыки и беседы о ней, словесные </a:t>
            </a:r>
            <a:r>
              <a:rPr lang="ru-RU" dirty="0" smtClean="0">
                <a:solidFill>
                  <a:srgbClr val="002060"/>
                </a:solidFill>
              </a:rPr>
              <a:t>описания музыкальных образов;</a:t>
            </a:r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подбор стихов, сказок, помогающих </a:t>
            </a:r>
            <a:r>
              <a:rPr lang="ru-RU" dirty="0" smtClean="0">
                <a:solidFill>
                  <a:srgbClr val="002060"/>
                </a:solidFill>
              </a:rPr>
              <a:t>интерпретировать музыкальный </a:t>
            </a:r>
            <a:r>
              <a:rPr lang="ru-RU" dirty="0">
                <a:solidFill>
                  <a:srgbClr val="002060"/>
                </a:solidFill>
              </a:rPr>
              <a:t>образ;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пластические импровизации детей, «пробы» без показа педагога;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показ вариантов движений педагогом, а детям </a:t>
            </a:r>
            <a:r>
              <a:rPr lang="ru-RU" dirty="0" smtClean="0">
                <a:solidFill>
                  <a:srgbClr val="002060"/>
                </a:solidFill>
              </a:rPr>
              <a:t>предлагается выбор </a:t>
            </a:r>
            <a:r>
              <a:rPr lang="ru-RU" dirty="0">
                <a:solidFill>
                  <a:srgbClr val="002060"/>
                </a:solidFill>
              </a:rPr>
              <a:t>наиболее удачного.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206759471"/>
              </p:ext>
            </p:extLst>
          </p:nvPr>
        </p:nvGraphicFramePr>
        <p:xfrm>
          <a:off x="323528" y="116632"/>
          <a:ext cx="3168352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51920" y="180249"/>
            <a:ext cx="5064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Творческое самовыражение  в движении под музыку 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990495063"/>
              </p:ext>
            </p:extLst>
          </p:nvPr>
        </p:nvGraphicFramePr>
        <p:xfrm>
          <a:off x="357158" y="1142985"/>
          <a:ext cx="3143272" cy="2214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258031" y="1037635"/>
            <a:ext cx="28508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Импровизированные танцевальные композиции широко включали в досуговые мероприятия, которые имеют общую игровую тему </a:t>
            </a:r>
            <a:r>
              <a:rPr lang="ru-RU" dirty="0" smtClean="0">
                <a:solidFill>
                  <a:srgbClr val="002060"/>
                </a:solidFill>
              </a:rPr>
              <a:t>и двигательные</a:t>
            </a:r>
            <a:endParaRPr lang="ru-RU" dirty="0">
              <a:solidFill>
                <a:srgbClr val="002060"/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00298" y="3429000"/>
            <a:ext cx="3143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композиции под музыку органично сочетаются с аттракционами, загадками, играми. </a:t>
            </a:r>
          </a:p>
        </p:txBody>
      </p:sp>
      <p:pic>
        <p:nvPicPr>
          <p:cNvPr id="10" name="Рисунок 9" descr="C:\Users\admin\Desktop\ФОТО\фото-антошка в армии\IMG_6357.JPG"/>
          <p:cNvPicPr/>
          <p:nvPr/>
        </p:nvPicPr>
        <p:blipFill>
          <a:blip r:embed="rId10" cstate="print"/>
          <a:srcRect l="40727" t="20513" r="16622" b="18162"/>
          <a:stretch>
            <a:fillRect/>
          </a:stretch>
        </p:blipFill>
        <p:spPr bwMode="auto">
          <a:xfrm>
            <a:off x="3643306" y="428604"/>
            <a:ext cx="2533650" cy="2733675"/>
          </a:xfrm>
          <a:prstGeom prst="pentagon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Рисунок 10" descr="C:\Users\admin\Desktop\ФОТО\Ритмические разминки\DSC01623.JPG"/>
          <p:cNvPicPr/>
          <p:nvPr/>
        </p:nvPicPr>
        <p:blipFill>
          <a:blip r:embed="rId11" cstate="print"/>
          <a:srcRect l="3457" t="29084" r="2926"/>
          <a:stretch>
            <a:fillRect/>
          </a:stretch>
        </p:blipFill>
        <p:spPr bwMode="auto">
          <a:xfrm>
            <a:off x="5643570" y="3357562"/>
            <a:ext cx="3352800" cy="16954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Рисунок 12" descr="C:\Users\admin\Desktop\ФОТО\Ритмические разминки\DSC01441.JPG"/>
          <p:cNvPicPr/>
          <p:nvPr/>
        </p:nvPicPr>
        <p:blipFill>
          <a:blip r:embed="rId12" cstate="print"/>
          <a:srcRect l="19105" t="37884" r="16755" b="25256"/>
          <a:stretch>
            <a:fillRect/>
          </a:stretch>
        </p:blipFill>
        <p:spPr bwMode="auto">
          <a:xfrm>
            <a:off x="214282" y="3500438"/>
            <a:ext cx="2295525" cy="114300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Овал 14"/>
          <p:cNvSpPr/>
          <p:nvPr/>
        </p:nvSpPr>
        <p:spPr>
          <a:xfrm>
            <a:off x="571472" y="1142984"/>
            <a:ext cx="2786082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Обыгрывание        песен</a:t>
            </a:r>
          </a:p>
        </p:txBody>
      </p:sp>
      <p:sp>
        <p:nvSpPr>
          <p:cNvPr id="17" name="Овал 16"/>
          <p:cNvSpPr/>
          <p:nvPr/>
        </p:nvSpPr>
        <p:spPr>
          <a:xfrm>
            <a:off x="428596" y="2285992"/>
            <a:ext cx="2786082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Импровизация на определенный  момент: проигрыш, припев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rot="5400000">
            <a:off x="1643042" y="2071678"/>
            <a:ext cx="285752" cy="158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410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95536" y="116632"/>
            <a:ext cx="8558725" cy="1089529"/>
          </a:xfrm>
          <a:prstGeom prst="rect">
            <a:avLst/>
          </a:prstGeom>
          <a:solidFill>
            <a:srgbClr val="002060"/>
          </a:solidFill>
          <a:ln cap="flat" algn="ctr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</a:rPr>
              <a:t>Педагогические условия эффективного развития способностей к музыкально-ритмическим движениям у дошкольников</a:t>
            </a:r>
          </a:p>
        </p:txBody>
      </p:sp>
      <p:graphicFrame>
        <p:nvGraphicFramePr>
          <p:cNvPr id="13" name="Схема 12"/>
          <p:cNvGraphicFramePr/>
          <p:nvPr/>
        </p:nvGraphicFramePr>
        <p:xfrm>
          <a:off x="323528" y="1268760"/>
          <a:ext cx="864096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 descr="C:\Users\admin\Desktop\ФОТО\Ритмические разминки\DSC0160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5000636"/>
            <a:ext cx="2484391" cy="1857364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Рисунок 10" descr="C:\Users\admin\Desktop\ФОТО\Ритмические разминки\DSC01605.JPG"/>
          <p:cNvPicPr/>
          <p:nvPr/>
        </p:nvPicPr>
        <p:blipFill>
          <a:blip r:embed="rId8" cstate="print"/>
          <a:srcRect l="25400" t="16370"/>
          <a:stretch>
            <a:fillRect/>
          </a:stretch>
        </p:blipFill>
        <p:spPr bwMode="auto">
          <a:xfrm>
            <a:off x="428596" y="5000635"/>
            <a:ext cx="2705098" cy="1857365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Рисунок 11" descr="C:\Users\admin\Desktop\ФОТО\Ритмические разминки\DSC0160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4982209"/>
            <a:ext cx="2741621" cy="1732939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73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466531184"/>
              </p:ext>
            </p:extLst>
          </p:nvPr>
        </p:nvGraphicFramePr>
        <p:xfrm>
          <a:off x="251520" y="116632"/>
          <a:ext cx="8136904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0" y="1623238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Работа по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данной теме дает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возможность развивать творческие способности ребенка в танце, развивать его потенциал, уверенность в себе. Приобретаются такие качества, как выдержка, внимательность, умение владеть своим телом, ребенку дается возможность почувствовать радость от движения под музыку.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087682480"/>
              </p:ext>
            </p:extLst>
          </p:nvPr>
        </p:nvGraphicFramePr>
        <p:xfrm>
          <a:off x="251520" y="2794000"/>
          <a:ext cx="8784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Рисунок 8" descr="C:\Users\admin\Desktop\ФОТО\фото 2016\101MSDCF\DSC01883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4786322"/>
            <a:ext cx="2855594" cy="1904512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92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747815984"/>
              </p:ext>
            </p:extLst>
          </p:nvPr>
        </p:nvGraphicFramePr>
        <p:xfrm>
          <a:off x="251520" y="0"/>
          <a:ext cx="8640960" cy="119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093353623"/>
              </p:ext>
            </p:extLst>
          </p:nvPr>
        </p:nvGraphicFramePr>
        <p:xfrm>
          <a:off x="323528" y="1196752"/>
          <a:ext cx="417646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1520" y="4869160"/>
            <a:ext cx="8892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Воспитанники с интересом и вниманием слушают музыку, эмоционально реагируют на нее.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В движении, воспроизводят ритмический рисунок ,  верно передают характер музыки и ее жанровые особенности.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Свободно ориентируются  в пространстве,  меняют движения в соответствии с музыкальными фразами.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Используют достаточное количество танцевальных движений.</a:t>
            </a:r>
            <a:r>
              <a:rPr lang="ru-RU" dirty="0" smtClean="0">
                <a:solidFill>
                  <a:srgbClr val="002060"/>
                </a:solidFill>
                <a:hlinkClick r:id="rId7" action="ppaction://hlinkfile"/>
              </a:rPr>
              <a:t>(Критерии)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2093353623"/>
              </p:ext>
            </p:extLst>
          </p:nvPr>
        </p:nvGraphicFramePr>
        <p:xfrm>
          <a:off x="4788024" y="1196752"/>
          <a:ext cx="417646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="" xmlns:p14="http://schemas.microsoft.com/office/powerpoint/2010/main" val="7001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298999951"/>
              </p:ext>
            </p:extLst>
          </p:nvPr>
        </p:nvGraphicFramePr>
        <p:xfrm>
          <a:off x="4788024" y="116632"/>
          <a:ext cx="424847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3528" y="3861048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сравнительном анализе уровня  развития навыков детей в </a:t>
            </a:r>
            <a:r>
              <a:rPr lang="ru-RU" dirty="0" smtClean="0">
                <a:solidFill>
                  <a:srgbClr val="002060"/>
                </a:solidFill>
              </a:rPr>
              <a:t>танцевальном </a:t>
            </a:r>
            <a:r>
              <a:rPr lang="ru-RU" dirty="0" smtClean="0">
                <a:solidFill>
                  <a:srgbClr val="002060"/>
                </a:solidFill>
              </a:rPr>
              <a:t>творчестве так же зафиксированы положительные изменения: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Воспитанники самостоятельно могут придумывать движения к пляскам, танцам,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Составляют танцевальную композицию, проявляя оригинальность и самостоятельность в творчестве.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Умеют импровизировать движения разных персонажей под музыку соответствующего характера, самостоятельно придумывать движения, отражающие содержание песни,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Активно проявляют инициативу при инсценировки песен, хороводов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98999951"/>
              </p:ext>
            </p:extLst>
          </p:nvPr>
        </p:nvGraphicFramePr>
        <p:xfrm>
          <a:off x="395536" y="116632"/>
          <a:ext cx="424847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6005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251520" y="2060848"/>
          <a:ext cx="43924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51520" y="116632"/>
            <a:ext cx="864096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Для изучения особенности </a:t>
            </a:r>
            <a:r>
              <a:rPr kumimoji="0" lang="ru-RU" b="0" i="0" strike="noStrike" cap="none" normalizeH="0" baseline="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  <a:hlinkClick r:id="rId3" action="ppaction://hlinkfile"/>
              </a:rPr>
              <a:t>отношения</a:t>
            </a:r>
            <a:r>
              <a:rPr kumimoji="0" lang="ru-RU" b="0" i="0" strike="noStrike" cap="none" normalizeH="0" baseline="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старших дошкольников к музыкальным занятиям  и музыкально-ритмической деятельности провела наблюдения за проявлениями детей в музыкально-ритмической деятельности. Выяснила, что в результате моей деятельности дети стали проявлять повышенный интерес к музыкально-ритмической деятельности, отдавать ей предпочтение в выборе деятельности,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556792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стали импровизировать под музыку, осуществлять самостоятельный перенос умений музыкально - ритмической деятельности в любую деятельность. Можно с уверенностью сказать, что 70% детей в группе может четко, легко выполнять музыкально-ритмические движения.</a:t>
            </a:r>
            <a:endParaRPr lang="ru-RU" dirty="0"/>
          </a:p>
        </p:txBody>
      </p:sp>
      <p:pic>
        <p:nvPicPr>
          <p:cNvPr id="6" name="Рисунок 5" descr="C:\Users\admin\Desktop\ФОТО\Ритмические разминки\DSC01675.JPG"/>
          <p:cNvPicPr/>
          <p:nvPr/>
        </p:nvPicPr>
        <p:blipFill>
          <a:blip r:embed="rId4" cstate="print"/>
          <a:srcRect t="15970" r="15482"/>
          <a:stretch>
            <a:fillRect/>
          </a:stretch>
        </p:blipFill>
        <p:spPr bwMode="auto">
          <a:xfrm>
            <a:off x="4857752" y="4214818"/>
            <a:ext cx="3671891" cy="2319339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272189639"/>
              </p:ext>
            </p:extLst>
          </p:nvPr>
        </p:nvGraphicFramePr>
        <p:xfrm>
          <a:off x="323528" y="0"/>
          <a:ext cx="871296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3528" y="3861048"/>
            <a:ext cx="871296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Для внедрения  было разработано следующее: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--Перспективные планы занятий с использованием упражнений и непосредственно танцев</a:t>
            </a:r>
            <a:r>
              <a:rPr lang="ru-RU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;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  <a:hlinkClick r:id="rId6" action="ppaction://hlinkfile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--С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ценарии утренников, направленных на создание устойчивого интереса к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танцевальной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деятельности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и формирование художественно-эстетического вкуса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--С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оставлена серия консультаций для педагогов и родителей по теме «Развитие художественно-эстетических способностей средствами музыкально-ритмических движений у детей старшего дошкольного возраста».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-Презентация  </a:t>
            </a:r>
            <a:r>
              <a:rPr lang="ru-RU" dirty="0" smtClean="0">
                <a:solidFill>
                  <a:srgbClr val="002060"/>
                </a:solidFill>
              </a:rPr>
              <a:t>«Музыкально – ритмическая  деятельность  как средство </a:t>
            </a:r>
            <a:r>
              <a:rPr lang="ru-RU" dirty="0" smtClean="0">
                <a:solidFill>
                  <a:srgbClr val="002060"/>
                </a:solidFill>
              </a:rPr>
              <a:t>воспитания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танцевального </a:t>
            </a:r>
            <a:r>
              <a:rPr lang="ru-RU" dirty="0" smtClean="0">
                <a:solidFill>
                  <a:srgbClr val="002060"/>
                </a:solidFill>
              </a:rPr>
              <a:t>искусства</a:t>
            </a:r>
            <a:r>
              <a:rPr lang="ru-RU" dirty="0" smtClean="0">
                <a:solidFill>
                  <a:srgbClr val="002060"/>
                </a:solidFill>
              </a:rPr>
              <a:t>  </a:t>
            </a:r>
            <a:r>
              <a:rPr lang="ru-RU" dirty="0" smtClean="0">
                <a:solidFill>
                  <a:srgbClr val="002060"/>
                </a:solidFill>
              </a:rPr>
              <a:t>детей старшего дошкольного возраста» 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1357298"/>
            <a:ext cx="2020171" cy="28543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000232" y="857232"/>
          <a:ext cx="4950572" cy="4500594"/>
        </p:xfrm>
        <a:graphic>
          <a:graphicData uri="http://schemas.openxmlformats.org/drawingml/2006/table">
            <a:tbl>
              <a:tblPr/>
              <a:tblGrid>
                <a:gridCol w="4950572"/>
              </a:tblGrid>
              <a:tr h="45005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462586" marR="2462586" marT="14170" marB="1417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1357298"/>
            <a:ext cx="1816793" cy="2532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C:\Users\admin\Desktop\Фото Выпускной 2016\DSC02013.JPG"/>
          <p:cNvPicPr/>
          <p:nvPr/>
        </p:nvPicPr>
        <p:blipFill>
          <a:blip r:embed="rId9" cstate="print"/>
          <a:srcRect r="6041"/>
          <a:stretch>
            <a:fillRect/>
          </a:stretch>
        </p:blipFill>
        <p:spPr bwMode="auto">
          <a:xfrm>
            <a:off x="2500298" y="1357298"/>
            <a:ext cx="3576643" cy="2611819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902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95536" y="116632"/>
          <a:ext cx="3926810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4365104"/>
            <a:ext cx="417646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Воспитание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у детей дошкольного возраста танцевального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скусства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является необходимым условием более полного, гармоничного и глубокого развития и воспитания ребенка.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260648"/>
            <a:ext cx="457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Умение детей красиво двигаться под музыку является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важным показателем музыкального развития. Ребёнок начинает импровизировать, создавать собственный музыкально-игровой образ, танец, если у него развито восприятие музыки, её характера, выразительных средств и если он владеет двигательными навыками. </a:t>
            </a:r>
            <a:endParaRPr lang="ru-RU" dirty="0"/>
          </a:p>
        </p:txBody>
      </p:sp>
      <p:pic>
        <p:nvPicPr>
          <p:cNvPr id="10" name="Рисунок 9" descr="C:\Users\admin\Desktop\ФОТО\Цирк зажигает огни\SAM_6420.JPG"/>
          <p:cNvPicPr/>
          <p:nvPr/>
        </p:nvPicPr>
        <p:blipFill>
          <a:blip r:embed="rId6" cstate="print"/>
          <a:srcRect l="9012" t="7364"/>
          <a:stretch>
            <a:fillRect/>
          </a:stretch>
        </p:blipFill>
        <p:spPr bwMode="auto">
          <a:xfrm>
            <a:off x="357158" y="1428736"/>
            <a:ext cx="3767143" cy="2705103"/>
          </a:xfrm>
          <a:prstGeom prst="snip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Рисунок 10" descr="C:\Users\admin\Desktop\ФОТО\Цирк зажигает огни\SAM_6430.JPG"/>
          <p:cNvPicPr/>
          <p:nvPr/>
        </p:nvPicPr>
        <p:blipFill>
          <a:blip r:embed="rId7" cstate="print"/>
          <a:srcRect l="13629" t="27564" r="18695" b="9615"/>
          <a:stretch>
            <a:fillRect/>
          </a:stretch>
        </p:blipFill>
        <p:spPr bwMode="auto">
          <a:xfrm>
            <a:off x="4786314" y="3000372"/>
            <a:ext cx="3677482" cy="2560015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665987561"/>
              </p:ext>
            </p:extLst>
          </p:nvPr>
        </p:nvGraphicFramePr>
        <p:xfrm>
          <a:off x="251520" y="116632"/>
          <a:ext cx="813690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www.libex.ru/dimg/12bf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124744"/>
            <a:ext cx="2088232" cy="27946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1028" name="Picture 4" descr="Ритмическая мозаика. Программа по ритмической пластике для детей дошкольного и младшего школьного возраста - Скачать книгу беспл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05064"/>
            <a:ext cx="1944216" cy="27447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2" name="Picture 2" descr="Скачать &quot;Знакомим дошкольников с семьей и родословной. Пособие для педагогов и родителей. Для работы с детьми 2-7 лет&quot; автора Р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1000108"/>
            <a:ext cx="1949741" cy="28083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2052" name="Picture 4" descr="Программа работы детского сада отрождения до школы - Лучшая библиотека"/>
          <p:cNvPicPr>
            <a:picLocks noChangeAspect="1" noChangeArrowheads="1"/>
          </p:cNvPicPr>
          <p:nvPr/>
        </p:nvPicPr>
        <p:blipFill>
          <a:blip r:embed="rId9" cstate="print"/>
          <a:srcRect l="1096" t="1606" r="53957" b="409"/>
          <a:stretch>
            <a:fillRect/>
          </a:stretch>
        </p:blipFill>
        <p:spPr bwMode="auto">
          <a:xfrm>
            <a:off x="467544" y="1052736"/>
            <a:ext cx="1944216" cy="28083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92388" y="1071546"/>
            <a:ext cx="2062413" cy="288607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43174" y="4000504"/>
            <a:ext cx="1925632" cy="271595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6314" y="3929066"/>
            <a:ext cx="1900176" cy="271462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00892" y="4042856"/>
            <a:ext cx="1851665" cy="260559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1768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643182"/>
            <a:ext cx="7239000" cy="1071570"/>
          </a:xfrm>
        </p:spPr>
        <p:txBody>
          <a:bodyPr/>
          <a:lstStyle/>
          <a:p>
            <a:pPr algn="ctr"/>
            <a: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sz="4400" dirty="0" smtClean="0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СПАСИБО ЗА ВНИМАНИЕ!</a:t>
            </a:r>
            <a:endParaRPr lang="ru-RU" sz="4400" dirty="0">
              <a:ln w="12700">
                <a:solidFill>
                  <a:schemeClr val="accent1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admin\Desktop\Фото Выпускной 2016\DSC01977.JPG"/>
          <p:cNvPicPr/>
          <p:nvPr/>
        </p:nvPicPr>
        <p:blipFill>
          <a:blip r:embed="rId2" cstate="print"/>
          <a:srcRect t="16111" b="20000"/>
          <a:stretch>
            <a:fillRect/>
          </a:stretch>
        </p:blipFill>
        <p:spPr bwMode="auto">
          <a:xfrm>
            <a:off x="5500694" y="357166"/>
            <a:ext cx="3500462" cy="2143140"/>
          </a:xfrm>
          <a:prstGeom prst="snip2Diag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Рисунок 5" descr="C:\Users\admin\Desktop\ФОТО\Ритмические разминки\DSC01672.JPG"/>
          <p:cNvPicPr/>
          <p:nvPr/>
        </p:nvPicPr>
        <p:blipFill>
          <a:blip r:embed="rId3" cstate="print"/>
          <a:srcRect l="6473" t="14381" r="18304" b="29431"/>
          <a:stretch>
            <a:fillRect/>
          </a:stretch>
        </p:blipFill>
        <p:spPr bwMode="auto">
          <a:xfrm>
            <a:off x="2857488" y="4214818"/>
            <a:ext cx="3840446" cy="2200277"/>
          </a:xfrm>
          <a:prstGeom prst="snip2Same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Рисунок 6" descr="C:\Users\admin\Desktop\70 ЛЕТ Победы\Фото 9 МАЯ\DSC01528.JPG"/>
          <p:cNvPicPr/>
          <p:nvPr/>
        </p:nvPicPr>
        <p:blipFill>
          <a:blip r:embed="rId4" cstate="print"/>
          <a:srcRect l="25771" t="30675" r="17625" b="10123"/>
          <a:stretch>
            <a:fillRect/>
          </a:stretch>
        </p:blipFill>
        <p:spPr bwMode="auto">
          <a:xfrm>
            <a:off x="357158" y="357166"/>
            <a:ext cx="2857520" cy="2214578"/>
          </a:xfrm>
          <a:prstGeom prst="snip2DiagRect">
            <a:avLst>
              <a:gd name="adj1" fmla="val 0"/>
              <a:gd name="adj2" fmla="val 1666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Рисунок 7" descr="C:\Users\admin\Desktop\70 ЛЕТ Победы\Фото 9 МАЯ\DSC01534.JPG"/>
          <p:cNvPicPr/>
          <p:nvPr/>
        </p:nvPicPr>
        <p:blipFill>
          <a:blip r:embed="rId5" cstate="print"/>
          <a:srcRect l="50508" t="11325" r="6040"/>
          <a:stretch>
            <a:fillRect/>
          </a:stretch>
        </p:blipFill>
        <p:spPr bwMode="auto">
          <a:xfrm>
            <a:off x="6786578" y="3714752"/>
            <a:ext cx="2136458" cy="3019424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Рисунок 8" descr="C:\Users\admin\Desktop\Фото Выпускной 2016\DSC02000.JPG"/>
          <p:cNvPicPr/>
          <p:nvPr/>
        </p:nvPicPr>
        <p:blipFill>
          <a:blip r:embed="rId6" cstate="print"/>
          <a:srcRect l="19583" t="3519" r="35311"/>
          <a:stretch>
            <a:fillRect/>
          </a:stretch>
        </p:blipFill>
        <p:spPr bwMode="auto">
          <a:xfrm>
            <a:off x="500034" y="3643314"/>
            <a:ext cx="1881187" cy="306228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Рисунок 9" descr="C:\Users\admin\Desktop\ФОТки выпускной\DCIM\101MSDCF\DSC02147.JPG"/>
          <p:cNvPicPr/>
          <p:nvPr/>
        </p:nvPicPr>
        <p:blipFill>
          <a:blip r:embed="rId7" cstate="print"/>
          <a:srcRect l="32900" t="15385" r="40930" b="14716"/>
          <a:stretch>
            <a:fillRect/>
          </a:stretch>
        </p:blipFill>
        <p:spPr bwMode="auto">
          <a:xfrm>
            <a:off x="3571868" y="357166"/>
            <a:ext cx="1428760" cy="2205039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404745822"/>
              </p:ext>
            </p:extLst>
          </p:nvPr>
        </p:nvGraphicFramePr>
        <p:xfrm>
          <a:off x="251520" y="116632"/>
          <a:ext cx="813690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7158" y="1000108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«Музыкально </a:t>
            </a:r>
            <a:r>
              <a:rPr lang="ru-RU" sz="2800" b="1" i="1" dirty="0">
                <a:solidFill>
                  <a:srgbClr val="002060"/>
                </a:solidFill>
              </a:rPr>
              <a:t>– </a:t>
            </a:r>
            <a:r>
              <a:rPr lang="ru-RU" sz="2800" b="1" i="1" dirty="0" smtClean="0">
                <a:solidFill>
                  <a:srgbClr val="002060"/>
                </a:solidFill>
              </a:rPr>
              <a:t>ритмическая  деятельность как  средство развития танцевального искусства  </a:t>
            </a:r>
            <a:r>
              <a:rPr lang="ru-RU" sz="2800" b="1" i="1" dirty="0">
                <a:solidFill>
                  <a:srgbClr val="002060"/>
                </a:solidFill>
              </a:rPr>
              <a:t>детей старшего дошкольного </a:t>
            </a:r>
            <a:r>
              <a:rPr lang="ru-RU" sz="2800" b="1" i="1" dirty="0" smtClean="0">
                <a:solidFill>
                  <a:srgbClr val="002060"/>
                </a:solidFill>
              </a:rPr>
              <a:t>возраста» </a:t>
            </a:r>
            <a:endParaRPr lang="ru-RU" sz="2800" i="1" dirty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 </a:t>
            </a:r>
            <a:endParaRPr lang="ru-RU" sz="2800" i="1" dirty="0">
              <a:solidFill>
                <a:srgbClr val="002060"/>
              </a:solidFill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</a:rPr>
              <a:t> </a:t>
            </a: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7811" y="3935603"/>
            <a:ext cx="427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rgbClr val="002060"/>
                </a:solidFill>
              </a:rPr>
              <a:t>«Самое лучшее, что есть в жизни – это свободное движение под музыку»</a:t>
            </a:r>
          </a:p>
          <a:p>
            <a:pPr algn="r"/>
            <a:r>
              <a:rPr lang="ru-RU" b="1" i="1" dirty="0">
                <a:solidFill>
                  <a:srgbClr val="002060"/>
                </a:solidFill>
              </a:rPr>
              <a:t>А.И. Буренина.</a:t>
            </a:r>
          </a:p>
        </p:txBody>
      </p:sp>
      <p:pic>
        <p:nvPicPr>
          <p:cNvPr id="9" name="Рисунок 8" descr="C:\Users\admin\Desktop\ФОТО\ОЛИМПИЙСКИЕ ИГРЫ\IMG_08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000372"/>
            <a:ext cx="4214842" cy="328614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38318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183260630"/>
              </p:ext>
            </p:extLst>
          </p:nvPr>
        </p:nvGraphicFramePr>
        <p:xfrm>
          <a:off x="250610" y="30907"/>
          <a:ext cx="8878582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764704"/>
            <a:ext cx="88924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buFontTx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Изучение исследований </a:t>
            </a:r>
            <a:r>
              <a:rPr lang="ru-RU" dirty="0">
                <a:solidFill>
                  <a:srgbClr val="002060"/>
                </a:solidFill>
              </a:rPr>
              <a:t>в области развития </a:t>
            </a:r>
            <a:r>
              <a:rPr lang="ru-RU" dirty="0" smtClean="0">
                <a:solidFill>
                  <a:srgbClr val="002060"/>
                </a:solidFill>
              </a:rPr>
              <a:t> танцевального </a:t>
            </a:r>
            <a:r>
              <a:rPr lang="ru-RU" dirty="0" smtClean="0">
                <a:solidFill>
                  <a:srgbClr val="002060"/>
                </a:solidFill>
              </a:rPr>
              <a:t>искусства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детей в </a:t>
            </a:r>
            <a:r>
              <a:rPr lang="ru-RU" dirty="0" smtClean="0">
                <a:solidFill>
                  <a:srgbClr val="002060"/>
                </a:solidFill>
              </a:rPr>
              <a:t>музыкально –ритмической деятельности  </a:t>
            </a:r>
          </a:p>
          <a:p>
            <a:pPr>
              <a:buFontTx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Изучение </a:t>
            </a:r>
            <a:r>
              <a:rPr lang="ru-RU" dirty="0">
                <a:solidFill>
                  <a:srgbClr val="002060"/>
                </a:solidFill>
              </a:rPr>
              <a:t>и обобщение передового педагогического </a:t>
            </a:r>
            <a:r>
              <a:rPr lang="ru-RU" dirty="0" smtClean="0">
                <a:solidFill>
                  <a:srgbClr val="002060"/>
                </a:solidFill>
              </a:rPr>
              <a:t>опыта по теме </a:t>
            </a:r>
            <a:r>
              <a:rPr lang="ru-RU" dirty="0">
                <a:solidFill>
                  <a:srgbClr val="002060"/>
                </a:solidFill>
              </a:rPr>
              <a:t>«Музыкально – ритмическая  деятельность </a:t>
            </a:r>
            <a:r>
              <a:rPr lang="ru-RU" dirty="0" smtClean="0">
                <a:solidFill>
                  <a:srgbClr val="002060"/>
                </a:solidFill>
              </a:rPr>
              <a:t> как </a:t>
            </a:r>
            <a:r>
              <a:rPr lang="ru-RU" dirty="0">
                <a:solidFill>
                  <a:srgbClr val="002060"/>
                </a:solidFill>
              </a:rPr>
              <a:t>средство развития танцевального </a:t>
            </a:r>
            <a:r>
              <a:rPr lang="ru-RU" dirty="0" smtClean="0">
                <a:solidFill>
                  <a:srgbClr val="002060"/>
                </a:solidFill>
              </a:rPr>
              <a:t>искусства  </a:t>
            </a:r>
            <a:r>
              <a:rPr lang="ru-RU" dirty="0">
                <a:solidFill>
                  <a:srgbClr val="002060"/>
                </a:solidFill>
              </a:rPr>
              <a:t>детей старшего дошкольного возраста» </a:t>
            </a:r>
            <a:r>
              <a:rPr lang="ru-RU" dirty="0" smtClean="0">
                <a:solidFill>
                  <a:srgbClr val="002060"/>
                </a:solidFill>
              </a:rPr>
              <a:t>(Литература, интернет-ресурсы). </a:t>
            </a:r>
          </a:p>
          <a:p>
            <a:pPr>
              <a:buFontTx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Определение и разработка содержания, направления и принципов организации, методов и приемов  активизации танцевального </a:t>
            </a:r>
            <a:r>
              <a:rPr lang="ru-RU" dirty="0" smtClean="0">
                <a:solidFill>
                  <a:srgbClr val="002060"/>
                </a:solidFill>
              </a:rPr>
              <a:t>творчества в  </a:t>
            </a:r>
            <a:r>
              <a:rPr lang="ru-RU" dirty="0" smtClean="0">
                <a:solidFill>
                  <a:srgbClr val="002060"/>
                </a:solidFill>
              </a:rPr>
              <a:t>музыкально – ритмической деятельности, изучение   возможности  принципа постепенного усложнения.</a:t>
            </a:r>
          </a:p>
          <a:p>
            <a:pPr>
              <a:buFontTx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 Изучение  и систематизация  своего  опыта: 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* Составление перспективного плана  по развитию музыкально – ритмических движений в интеграции с задачами развития  танцевального искусства в старшей и подготовительной группах 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*Создание памяток для воспитателей «Методы и приемы развития танцевальной деятельности в повседневной жизни», «Содержание музыкально – ритмических движений в старшем дошкольном возрасте».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* Проведения «Мастер-класса» для музыкальных руководителей Киренского района на базе МКДОУ «Детский сад№1г.Киренск».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solidFill>
                <a:srgbClr val="002060"/>
              </a:solidFill>
            </a:endParaRPr>
          </a:p>
          <a:p>
            <a:pPr marL="285750" indent="-285750"/>
            <a:endParaRPr lang="ru-RU" dirty="0">
              <a:solidFill>
                <a:srgbClr val="00206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590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224804309"/>
              </p:ext>
            </p:extLst>
          </p:nvPr>
        </p:nvGraphicFramePr>
        <p:xfrm>
          <a:off x="251520" y="0"/>
          <a:ext cx="813677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8359" y="2420888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Работая в ДОУ и решая </a:t>
            </a:r>
            <a:r>
              <a:rPr lang="ru-RU" dirty="0" smtClean="0">
                <a:solidFill>
                  <a:srgbClr val="002060"/>
                </a:solidFill>
              </a:rPr>
              <a:t>задачу  развития танцевального творчества средствами музыкально-ритмической деятельности выявлены противоречия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932597689"/>
              </p:ext>
            </p:extLst>
          </p:nvPr>
        </p:nvGraphicFramePr>
        <p:xfrm>
          <a:off x="251520" y="2393504"/>
          <a:ext cx="8584463" cy="4203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630656742"/>
              </p:ext>
            </p:extLst>
          </p:nvPr>
        </p:nvGraphicFramePr>
        <p:xfrm>
          <a:off x="348359" y="1124744"/>
          <a:ext cx="868813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7" name="Овал 6"/>
          <p:cNvSpPr/>
          <p:nvPr/>
        </p:nvSpPr>
        <p:spPr>
          <a:xfrm>
            <a:off x="7858148" y="571501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000364" y="57864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C:\Users\admin\Desktop\ФОТО\Ритмические разминки\DSC01632.JPG"/>
          <p:cNvPicPr/>
          <p:nvPr/>
        </p:nvPicPr>
        <p:blipFill>
          <a:blip r:embed="rId15" cstate="print"/>
          <a:srcRect l="21053" r="12146"/>
          <a:stretch>
            <a:fillRect/>
          </a:stretch>
        </p:blipFill>
        <p:spPr bwMode="auto">
          <a:xfrm>
            <a:off x="6357950" y="4500570"/>
            <a:ext cx="2071691" cy="1928815"/>
          </a:xfrm>
          <a:prstGeom prst="round2Same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3981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529460556"/>
              </p:ext>
            </p:extLst>
          </p:nvPr>
        </p:nvGraphicFramePr>
        <p:xfrm>
          <a:off x="251520" y="116632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999962990"/>
              </p:ext>
            </p:extLst>
          </p:nvPr>
        </p:nvGraphicFramePr>
        <p:xfrm>
          <a:off x="395536" y="1196752"/>
          <a:ext cx="856895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34037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855717567"/>
              </p:ext>
            </p:extLst>
          </p:nvPr>
        </p:nvGraphicFramePr>
        <p:xfrm>
          <a:off x="282460" y="116632"/>
          <a:ext cx="810596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2460" y="112474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Цель:</a:t>
            </a:r>
            <a:r>
              <a:rPr lang="ru-RU" dirty="0">
                <a:solidFill>
                  <a:srgbClr val="002060"/>
                </a:solidFill>
              </a:rPr>
              <a:t> углубление и дифференциация восприятия музыки, её образов и формирование на этой основе навыков выразительного движения.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297944737"/>
              </p:ext>
            </p:extLst>
          </p:nvPr>
        </p:nvGraphicFramePr>
        <p:xfrm>
          <a:off x="282460" y="1771074"/>
          <a:ext cx="8712968" cy="5086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15304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751240916"/>
              </p:ext>
            </p:extLst>
          </p:nvPr>
        </p:nvGraphicFramePr>
        <p:xfrm>
          <a:off x="251520" y="116632"/>
          <a:ext cx="813690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987627167"/>
              </p:ext>
            </p:extLst>
          </p:nvPr>
        </p:nvGraphicFramePr>
        <p:xfrm>
          <a:off x="-396552" y="1052736"/>
          <a:ext cx="9289032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9212" y="4149080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Принципы педагогического опыта: 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1.Создание </a:t>
            </a:r>
            <a:r>
              <a:rPr lang="ru-RU" dirty="0">
                <a:solidFill>
                  <a:srgbClr val="002060"/>
                </a:solidFill>
              </a:rPr>
              <a:t>непринужденной </a:t>
            </a:r>
            <a:r>
              <a:rPr lang="ru-RU" dirty="0" smtClean="0">
                <a:solidFill>
                  <a:srgbClr val="002060"/>
                </a:solidFill>
              </a:rPr>
              <a:t>обстановки;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2.Творческая </a:t>
            </a:r>
            <a:r>
              <a:rPr lang="ru-RU" dirty="0">
                <a:solidFill>
                  <a:srgbClr val="002060"/>
                </a:solidFill>
              </a:rPr>
              <a:t>направленность – создание условий для творческого самовыражения </a:t>
            </a:r>
            <a:r>
              <a:rPr lang="ru-RU" dirty="0" smtClean="0">
                <a:solidFill>
                  <a:srgbClr val="002060"/>
                </a:solidFill>
              </a:rPr>
              <a:t>ребенка;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3.Последовательность </a:t>
            </a:r>
            <a:r>
              <a:rPr lang="ru-RU" dirty="0">
                <a:solidFill>
                  <a:srgbClr val="002060"/>
                </a:solidFill>
              </a:rPr>
              <a:t>- усложнение выполнения творческих заданий: от простого к сложному;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4.Принцип </a:t>
            </a:r>
            <a:r>
              <a:rPr lang="ru-RU" dirty="0">
                <a:solidFill>
                  <a:srgbClr val="002060"/>
                </a:solidFill>
              </a:rPr>
              <a:t>партнерства – вовлечение родителей в воспитательно–образовательный процесс (открытые занятия, концерты детей).</a:t>
            </a:r>
          </a:p>
        </p:txBody>
      </p:sp>
    </p:spTree>
    <p:extLst>
      <p:ext uri="{BB962C8B-B14F-4D97-AF65-F5344CB8AC3E}">
        <p14:creationId xmlns="" xmlns:p14="http://schemas.microsoft.com/office/powerpoint/2010/main" val="3431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574227401"/>
              </p:ext>
            </p:extLst>
          </p:nvPr>
        </p:nvGraphicFramePr>
        <p:xfrm>
          <a:off x="323528" y="116632"/>
          <a:ext cx="8064896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75855" y="1340768"/>
            <a:ext cx="5688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Развитие способностей к музыкально-ритмическим движениям в опоре на способность детей к подражанию. 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821306095"/>
              </p:ext>
            </p:extLst>
          </p:nvPr>
        </p:nvGraphicFramePr>
        <p:xfrm>
          <a:off x="395536" y="2204864"/>
          <a:ext cx="280831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275855" y="4437112"/>
            <a:ext cx="576064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Упражнение детей по показу взрослого (практический + наглядный метод);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Показ и объяснение педагога (наглядный + словесный);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Объяснение педагога и упражнение детей (словесный + практический);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Индивидуальная помощь «слабым» детям (тактильно - мышечная наглядность + упражнение).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539552" y="1412776"/>
          <a:ext cx="2664296" cy="71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9" name="Рисунок 8" descr="C:\Users\admin\Desktop\ФОТО\Масленица1\DSC01826.JPG"/>
          <p:cNvPicPr/>
          <p:nvPr/>
        </p:nvPicPr>
        <p:blipFill>
          <a:blip r:embed="rId15" cstate="print"/>
          <a:srcRect l="11546" t="2053" r="4110"/>
          <a:stretch>
            <a:fillRect/>
          </a:stretch>
        </p:blipFill>
        <p:spPr bwMode="auto">
          <a:xfrm>
            <a:off x="5214942" y="2000240"/>
            <a:ext cx="3269471" cy="2533650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643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190107145"/>
              </p:ext>
            </p:extLst>
          </p:nvPr>
        </p:nvGraphicFramePr>
        <p:xfrm>
          <a:off x="5724128" y="116632"/>
          <a:ext cx="3283868" cy="954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39520" y="44624"/>
            <a:ext cx="4476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 этом этапе использовались такие методы и приемы: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Показ исполнения композиций детьми (выбор ведущих вместо педагога – по очереди или же по желанию)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Показ условными жестами и мимикой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Словесные указания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</a:rPr>
              <a:t>«Провокации», </a:t>
            </a:r>
            <a:r>
              <a:rPr lang="ru-RU" dirty="0" smtClean="0">
                <a:solidFill>
                  <a:srgbClr val="002060"/>
                </a:solidFill>
              </a:rPr>
              <a:t>т.е. специальные ошибки педагога при показе с целью активизации внимания детей и побуждения к тому, чтобы  они заметили ошибку и исправили ее.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021131162"/>
              </p:ext>
            </p:extLst>
          </p:nvPr>
        </p:nvGraphicFramePr>
        <p:xfrm>
          <a:off x="4643438" y="1142984"/>
          <a:ext cx="4475385" cy="4072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Рисунок 12" descr="C:\Users\AdminWoody\Desktop\детский сад\DSCN322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9946" y="4469501"/>
            <a:ext cx="2820312" cy="20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41315" y="4000504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Для решения данной задачи мы использовали метод наглядного моделирования </a:t>
            </a:r>
            <a:r>
              <a:rPr lang="ru-RU" dirty="0" smtClean="0">
                <a:solidFill>
                  <a:srgbClr val="002060"/>
                </a:solidFill>
              </a:rPr>
              <a:t>танца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C:\Users\admin\Desktop\ФОТки выпускной\DCIM\101MSDCF\DSC02107.JPG"/>
          <p:cNvPicPr/>
          <p:nvPr/>
        </p:nvPicPr>
        <p:blipFill>
          <a:blip r:embed="rId11" cstate="print"/>
          <a:srcRect l="51376" t="19169" r="4346" b="8946"/>
          <a:stretch>
            <a:fillRect/>
          </a:stretch>
        </p:blipFill>
        <p:spPr bwMode="auto">
          <a:xfrm>
            <a:off x="285720" y="3929066"/>
            <a:ext cx="2257425" cy="214312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" name="Рисунок 14" descr="C:\Users\admin\Desktop\ФОТО\фото 2016\101MSDCF\DSC01876.JPG"/>
          <p:cNvPicPr/>
          <p:nvPr/>
        </p:nvPicPr>
        <p:blipFill>
          <a:blip r:embed="rId12" cstate="print"/>
          <a:srcRect t="5303"/>
          <a:stretch>
            <a:fillRect/>
          </a:stretch>
        </p:blipFill>
        <p:spPr bwMode="auto">
          <a:xfrm>
            <a:off x="2857488" y="4929198"/>
            <a:ext cx="2912386" cy="192880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4760</TotalTime>
  <Words>1447</Words>
  <Application>Microsoft Office PowerPoint</Application>
  <PresentationFormat>Экран (4:3)</PresentationFormat>
  <Paragraphs>135</Paragraphs>
  <Slides>19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Thermal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    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323</cp:revision>
  <dcterms:created xsi:type="dcterms:W3CDTF">2014-11-28T20:50:22Z</dcterms:created>
  <dcterms:modified xsi:type="dcterms:W3CDTF">2016-10-06T03:19:11Z</dcterms:modified>
</cp:coreProperties>
</file>