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70" r:id="rId3"/>
    <p:sldId id="271" r:id="rId4"/>
    <p:sldId id="272" r:id="rId5"/>
    <p:sldId id="275" r:id="rId6"/>
    <p:sldId id="257" r:id="rId7"/>
    <p:sldId id="267" r:id="rId8"/>
    <p:sldId id="268" r:id="rId9"/>
    <p:sldId id="266" r:id="rId10"/>
    <p:sldId id="273" r:id="rId11"/>
    <p:sldId id="274" r:id="rId12"/>
    <p:sldId id="259" r:id="rId13"/>
    <p:sldId id="277" r:id="rId14"/>
    <p:sldId id="278" r:id="rId15"/>
    <p:sldId id="261" r:id="rId16"/>
    <p:sldId id="279" r:id="rId17"/>
    <p:sldId id="280" r:id="rId18"/>
    <p:sldId id="262" r:id="rId19"/>
    <p:sldId id="281" r:id="rId20"/>
    <p:sldId id="282" r:id="rId21"/>
    <p:sldId id="263" r:id="rId22"/>
    <p:sldId id="283" r:id="rId23"/>
    <p:sldId id="284" r:id="rId24"/>
    <p:sldId id="264" r:id="rId25"/>
    <p:sldId id="285" r:id="rId26"/>
    <p:sldId id="286" r:id="rId27"/>
    <p:sldId id="265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58312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МКДОУ «Детский сад №1 п. Алексеевск»</a:t>
            </a:r>
            <a:b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Безобидные фразы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которые</a:t>
            </a:r>
            <a:b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самом 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деле 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b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должен говорить детям</a:t>
            </a:r>
            <a:r>
              <a:rPr lang="ru-RU" sz="4900" dirty="0" smtClean="0">
                <a:solidFill>
                  <a:srgbClr val="C00000"/>
                </a:solidFill>
              </a:rPr>
              <a:t/>
            </a:r>
            <a:br>
              <a:rPr lang="ru-RU" sz="4900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572008"/>
            <a:ext cx="7498080" cy="171451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 algn="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Старший воспитатель Дмитриева Т.Д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Фразы, которые занижают самооценку и унижают личность ребенка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 фраз: «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Посмотри, на кого ты похож...»; «С таким мальчиком никто не будет дружить»; «Не занимаешься - будешь глупым»; «В младшую группу отведу - ты же ведешь себя, как маленький».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Фразы данной группы - оценочные. Они препятствуют развитию нормальной самооценки у детей. Кроме того, дети легко привыкают к тому, как их оценивает педагог: «Взрослый же лучше знает, какой я». После этого воспитательные воздействия на ребенка, который согласился с тем, что он плохой, уже невозможны.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Рекомендация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Чтобы сформировать у ребенка критичность и способность адекватно оценивать свои действия, следует избегать негативных высказываний обобщенного и ультимативного характера. В дошкольном возрасте нормативная, здоровая самооценка у детей завышенная, поэтому воспитатель должен разбирать вместе с ребенком его поведение в каждой конкретной ситуации.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0"/>
            <a:ext cx="792088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Фразы, которые формируют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негативную модель будущего,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негативный образ себя в будущем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 фраз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так будешь себя вести, непонятно, в кого ты превратишься!»; «Еще раз сделаешь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|так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тебя выгонят из садика», «Плохо ешь – будешь  маленьким, слабеньким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Подобными фразами воспитатель программируем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 на негативное будущее и прерывает ход раз- 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вития у него представлений о времени и «Я 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време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ни». Дети становятся пассивными, проявляют уныние перестают фантазировать о своем будущем, не видят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положительных перспектив. В дальнейшем это может плохо отразиться на обучении в школе.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Запугивания едой также оказывают негативное воз-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действие на детей: приводят к стрессу, формируют не-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правильное пищевое поведение.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Рекомендация.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должен наполнять жизнь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 позитивом, укреплять их самооценку, помогать осознать маленькие достижения и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компетентности:  «Ты уже научился делать...?»; «У тебя получается..?»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3175" t="36432" r="732" b="21139"/>
          <a:stretch>
            <a:fillRect/>
          </a:stretch>
        </p:blipFill>
        <p:spPr>
          <a:xfrm>
            <a:off x="971600" y="260648"/>
            <a:ext cx="7992887" cy="6408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Фразы, которые содержат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гендерные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ограничения или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полоролевые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нарушения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Примеры фраз: «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 ведешь себя как мальчишка/ девчонка» (для девочки/мальчика); «Будешь такой вредной, никто замуж не возьмет. Кому такая нужна?»; «Настоящие мальчики не плачут».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Подобные фразы подрывают важный процесс, когда дети осваивают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гендерные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модели поведения, учатся осознавать себя как представителя определенного пола. Мальчики осознают себя мальчиками с позиции способности защищать других, отстаивать свои интересы, изменять мир. Девочкам важно подчеркивать позицию заботы, нежности, принятия других и умения договариваться.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Рекомендация.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 должен создавать ус-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ловия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которых дети будут черпать модели позитивного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полоролевого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поведения. При этом особое значение имеют игровое взаимодействие детей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 сверстниками и образцы поведения окружающих  их взрослых.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79755"/>
            <a:ext cx="8028384" cy="6733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Фразы, которые ставят под	сомнение самовыражение	и инициативность ребенка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Примеры фраз: «</a:t>
            </a:r>
            <a:r>
              <a:rPr lang="ru-RU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 делают нормально, ты один ничего не можешь»; «Где ты видел такой дом? Это караул, а не дом!»; «Из какого места у тебя руки растут?»; «С чего ты решил, что тебе разрешат?».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Подобные фразы подавляют детскую инициативность.   Дети становятся неуверенными в себе, теряют интерес к занятиям, могут отказываться от своих  увлечений. Между тем, именно в дошкольном возрасте формируются такие компоненты личности, как инициативность,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готовность предлагать идеи и ставить цели.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фразы воспитателям не следует говорить дошкольникам, чтобы не травмировать их.  Эти фразы кажутся воспитателям безобидными, а на самом деле негативно влияют на детей.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обсудим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девять групп наиболее опасных фраз и дадим рекомендации,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которые помогут воспитателям правильно выстроить  речевое общение с детьми.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Рекомендация.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Важно не ограничивать активность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детей, а предложить адекватные формы ее реализации. Например, организовать игру, где каждый ребенок сможет предложить свою идею. Задача педагога поддерживать увлечения детей, сделать их возможными и результативными, поощрять самостоятельность: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«Как интересно ты придумал!»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"/>
            <a:ext cx="756084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Фразы, которые пугают ребенка отвержением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 стороны родителей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85860"/>
            <a:ext cx="7498080" cy="4962540"/>
          </a:xfrm>
        </p:spPr>
        <p:txBody>
          <a:bodyPr>
            <a:noAutofit/>
          </a:bodyPr>
          <a:lstStyle/>
          <a:p>
            <a:endParaRPr lang="ru-RU" sz="2000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Примеры фраз: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«Мне маме рассказать, что произошло?»;  «Ну что, будем папу расстраивать?»; «Будешь так себя вести, мама тебя домой не заберет!».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Подобные высказывания опасны по многим причинам.  Они пугают ребенка , разрушают эмоциональные связи с родителями, формируют ощущение отверженности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брошенности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родителей выставляют в качестве угрозы и источника  наказания.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Кроме того, такие высказывания представляют со-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бой шантаж и предательство и отражают неготовность  воспитателя брать на себя ответственность за поведение ребенка и решать проблему здесь и сейчас.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Рекомендация.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 должен уметь решать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любую ситуацию, которая возникла в группе, за счет собственного авторитета.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При этом важно предоставлять детям обратную связь, обсуждать с ними проблему сразу, а не ждать, когда придет мама.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333" t="14559" r="1333"/>
          <a:stretch>
            <a:fillRect/>
          </a:stretch>
        </p:blipFill>
        <p:spPr>
          <a:xfrm>
            <a:off x="971600" y="18295"/>
            <a:ext cx="8172400" cy="6850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Фразы, в которых используются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пугающие персонажи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 фраз: «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перестанешь кричать, вызову милиционера (чаще, чем полицейского)»; «Останешься ночевать в группе вместе со сторожем!»; «Дед Мороз все видит и таким плохим детям ничего не принесет».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Подобные фразы формируют страхи, которые оказывают сильное негативное воздействие на психическое развитие ребенка. Страхи сковывают ребенка, отбирают энергию, и ее не остается на познавательную активность. Кроме того, они могут закрепиться и проявляться в течение всей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Рекомендация.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Воспитателю следует исключить из своего профессионального лексикона фразы с пугающими персонажами и использовать альтернативные методы педагогического воздействия. Например, совместно разработать правила группы и напоминать о них, когда кто-то из детей не слушается. В таком случае не придется запугивать детей, чтобы организовать дисциплину в группе.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85521"/>
            <a:ext cx="7884368" cy="6772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Фразы, которые ограничивают двигательную активность детей и запрещают движение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 фраз: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«Стой на месте»; «Замри!»; «Перестань крутиться».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Потребность в движении является базовой и важной для общего развития дошкольников. Если воспитатель постоянно одергивает ребенка, запрещает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двигаться, это может сказаться на его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психоэмоциональном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состоянии.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Нельзя заменить физическую активность замиранием, это приведет к еще большему взрыву.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Рекомендация.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остановить или затормозить чрезмерную, хаотичную двигательную активность ребенка, воспитатель должен направить ее на конструктивное движение: «Давайте все дружно отжиматься или «Давайте возьмемся за руки и будем водить хоровод с песнями». Исключение составляют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гиперактивные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дети с синдромом дефицита внимания, в работе с которыми необходим комплексный подход и участие педагога-психолога.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0"/>
            <a:ext cx="810039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. </a:t>
            </a:r>
            <a:br>
              <a:rPr lang="ru-RU" dirty="0" smtClean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Фразы, в которых скрыты  психологическая изоляция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и отвержение ребенка со стороны взрослого и (или) сверстника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Примеры фраз: </a:t>
            </a:r>
            <a:r>
              <a:rPr lang="ru-RU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«Отойдите от него все, пусть один</a:t>
            </a:r>
            <a:br>
              <a:rPr lang="ru-RU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сидит»;   «Я смотреть на тебя даже не хочу».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Подобные высказывания оказывают сильное воспитательное воздействие, но отрицательное. Когда ребенок слышит их, чувствует себя отверженным, ненужным. Такое воздействие нарушает психическое равновесие, поэтому ребенок обязательно отреагирует: обидится, замкнется. Но потом будет стремиться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реабилитировать травмирующие переживания.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Кроме того, такие фразы создают предпосылки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детской травли. Другим детям страшно оказаться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месте отвергаемого ребенка, но они видят его униженность и начинают чувствовать свое превосходство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Рекомендация.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Задача воспитателя - научить детей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совместной деятельности. Поэтому педагогическое воздействие следует направлять на построение детского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коллектива, а не изоляцию: «Давайте поможем Ане».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32153"/>
            <a:ext cx="7884368" cy="6825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Фразы, которые предполагают пространственное отчуждение  /изгнание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 фраз: 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Будешь баловаться, в другую группу отведу»; «Если не перестанешь, отправишься в кабинет заведующей».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Такие фразы воспитатели используют, когда грозятся наказать ребенка за плохое поведение - обещают отвести в незнакомое ему помещение.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этом помещения могут быть не только страшными (кабинет медсестры, заведующей), но унизительными - туалет, кладовка.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Незнакомое пространство многие дети воспринимают как угрозу, и подобные неосторожные фразы могут привести к развитию у них страхов.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Рекомендация.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Ведущие и наиболее уязвимые в дошкольном возрасте базовые потребности - это потребности ребенка в безопасности и принятии. В детском саду они уже нарушены из-за разлуки с родителями. Чтобы не усугублять ситуацию, воспитателям следует исключить фразы данной группы из общения с детьми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0"/>
            <a:ext cx="8100392" cy="676247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190</TotalTime>
  <Words>969</Words>
  <Application>Microsoft Office PowerPoint</Application>
  <PresentationFormat>Экран (4:3)</PresentationFormat>
  <Paragraphs>76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Солнцестояние</vt:lpstr>
      <vt:lpstr>МКДОУ «Детский сад №1 п. Алексеевск»   Безобидные фразы,  которые на самом деле воспитатель не должен говорить детям </vt:lpstr>
      <vt:lpstr>Слайд 2</vt:lpstr>
      <vt:lpstr>Слайд 3</vt:lpstr>
      <vt:lpstr>.  Фразы, в которых скрыты  психологическая изоляция и отвержение ребенка со стороны взрослого и (или) сверстника </vt:lpstr>
      <vt:lpstr>Рекомендация.</vt:lpstr>
      <vt:lpstr>Слайд 6</vt:lpstr>
      <vt:lpstr>Фразы, которые предполагают пространственное отчуждение  /изгнание</vt:lpstr>
      <vt:lpstr>Рекомендация.</vt:lpstr>
      <vt:lpstr>Слайд 9</vt:lpstr>
      <vt:lpstr>Фразы, которые занижают самооценку и унижают личность ребенка</vt:lpstr>
      <vt:lpstr>Рекомендация.</vt:lpstr>
      <vt:lpstr>Слайд 12</vt:lpstr>
      <vt:lpstr> Фразы, которые формируют негативную модель будущего, негативный образ себя в будущем </vt:lpstr>
      <vt:lpstr>Рекомендация.</vt:lpstr>
      <vt:lpstr>Слайд 15</vt:lpstr>
      <vt:lpstr>Фразы, которые содержат гендерные ограничения или полоролевые нарушения </vt:lpstr>
      <vt:lpstr>Рекомендация.</vt:lpstr>
      <vt:lpstr>Слайд 18</vt:lpstr>
      <vt:lpstr> Фразы, которые ставят под сомнение самовыражение и инициативность ребенка </vt:lpstr>
      <vt:lpstr>Рекомендация.</vt:lpstr>
      <vt:lpstr>Слайд 21</vt:lpstr>
      <vt:lpstr>Фразы, которые пугают ребенка отвержением со стороны родителей </vt:lpstr>
      <vt:lpstr>Рекомендация.</vt:lpstr>
      <vt:lpstr>Слайд 24</vt:lpstr>
      <vt:lpstr> Фразы, в которых используются пугающие персонажи </vt:lpstr>
      <vt:lpstr>Рекомендация.</vt:lpstr>
      <vt:lpstr>Слайд 27</vt:lpstr>
      <vt:lpstr> Фразы, которые ограничивают двигательную активность детей и запрещают движение </vt:lpstr>
      <vt:lpstr>Рекомендация.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MARiALE</dc:creator>
  <cp:lastModifiedBy>USER</cp:lastModifiedBy>
  <cp:revision>23</cp:revision>
  <dcterms:created xsi:type="dcterms:W3CDTF">2018-04-09T10:43:58Z</dcterms:created>
  <dcterms:modified xsi:type="dcterms:W3CDTF">2018-04-10T05:44:34Z</dcterms:modified>
</cp:coreProperties>
</file>