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86" r:id="rId7"/>
    <p:sldId id="268" r:id="rId8"/>
    <p:sldId id="287" r:id="rId9"/>
    <p:sldId id="290" r:id="rId10"/>
    <p:sldId id="283" r:id="rId11"/>
    <p:sldId id="275" r:id="rId12"/>
    <p:sldId id="282" r:id="rId13"/>
    <p:sldId id="270" r:id="rId14"/>
    <p:sldId id="272" r:id="rId15"/>
    <p:sldId id="260" r:id="rId16"/>
    <p:sldId id="265" r:id="rId17"/>
    <p:sldId id="273" r:id="rId18"/>
    <p:sldId id="284" r:id="rId19"/>
    <p:sldId id="289" r:id="rId20"/>
    <p:sldId id="266" r:id="rId21"/>
    <p:sldId id="276" r:id="rId22"/>
    <p:sldId id="285" r:id="rId23"/>
    <p:sldId id="277" r:id="rId24"/>
    <p:sldId id="267" r:id="rId25"/>
    <p:sldId id="261" r:id="rId26"/>
    <p:sldId id="280" r:id="rId2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282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211630577427822"/>
          <c:y val="0.25308587598425358"/>
          <c:w val="0.58726033464566918"/>
          <c:h val="0.5386304133858288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2"/>
                <c:pt idx="0">
                  <c:v>Средняя группа</c:v>
                </c:pt>
                <c:pt idx="1">
                  <c:v>Старшая группа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</c:v>
                </c:pt>
                <c:pt idx="1">
                  <c:v>0.6800000000000016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2"/>
                <c:pt idx="0">
                  <c:v>Средняя группа</c:v>
                </c:pt>
                <c:pt idx="1">
                  <c:v>Старшая группа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0.35000000000000031</c:v>
                </c:pt>
                <c:pt idx="1">
                  <c:v>0.27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2"/>
                <c:pt idx="0">
                  <c:v>Средняя группа</c:v>
                </c:pt>
                <c:pt idx="1">
                  <c:v>Старшая группа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0.25</c:v>
                </c:pt>
                <c:pt idx="1">
                  <c:v>5.00000000000001E-2</c:v>
                </c:pt>
              </c:numCache>
            </c:numRef>
          </c:val>
        </c:ser>
        <c:axId val="121454592"/>
        <c:axId val="121371648"/>
      </c:barChart>
      <c:catAx>
        <c:axId val="121454592"/>
        <c:scaling>
          <c:orientation val="minMax"/>
        </c:scaling>
        <c:axPos val="b"/>
        <c:tickLblPos val="nextTo"/>
        <c:crossAx val="121371648"/>
        <c:crosses val="autoZero"/>
        <c:auto val="1"/>
        <c:lblAlgn val="ctr"/>
        <c:lblOffset val="100"/>
      </c:catAx>
      <c:valAx>
        <c:axId val="121371648"/>
        <c:scaling>
          <c:orientation val="minMax"/>
        </c:scaling>
        <c:axPos val="l"/>
        <c:majorGridlines/>
        <c:numFmt formatCode="0%" sourceLinked="1"/>
        <c:tickLblPos val="nextTo"/>
        <c:crossAx val="1214545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B2844A-941D-491C-A7B7-C348F6772259}" type="doc">
      <dgm:prSet loTypeId="urn:microsoft.com/office/officeart/2005/8/layout/hierarchy1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5AEBDB8-1366-4E44-80C5-1B354A7AD60E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Типы игр</a:t>
          </a:r>
          <a:endParaRPr lang="ru-RU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A987C1-4C0C-4C4B-A72F-F4452DFB0C3F}" type="parTrans" cxnId="{C2DF13A4-C7F3-43A3-AF93-84595DDD91E7}">
      <dgm:prSet/>
      <dgm:spPr/>
      <dgm:t>
        <a:bodyPr/>
        <a:lstStyle/>
        <a:p>
          <a:pPr algn="ctr"/>
          <a:endParaRPr lang="ru-RU"/>
        </a:p>
      </dgm:t>
    </dgm:pt>
    <dgm:pt modelId="{BC5C9B27-F483-4241-9B0C-85294484F4AF}" type="sibTrans" cxnId="{C2DF13A4-C7F3-43A3-AF93-84595DDD91E7}">
      <dgm:prSet/>
      <dgm:spPr/>
      <dgm:t>
        <a:bodyPr/>
        <a:lstStyle/>
        <a:p>
          <a:pPr algn="ctr"/>
          <a:endParaRPr lang="ru-RU"/>
        </a:p>
      </dgm:t>
    </dgm:pt>
    <dgm:pt modelId="{263BA150-8B72-4A2E-8D21-7AFD51920C72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Элементарные игры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4BB162-BE34-4421-8374-3180260E9FCF}" type="parTrans" cxnId="{602D28B3-7093-4744-8DFC-EFE97A30478F}">
      <dgm:prSet/>
      <dgm:spPr/>
      <dgm:t>
        <a:bodyPr/>
        <a:lstStyle/>
        <a:p>
          <a:pPr algn="ctr"/>
          <a:endParaRPr lang="ru-RU"/>
        </a:p>
      </dgm:t>
    </dgm:pt>
    <dgm:pt modelId="{9148A4AE-D34B-406F-A08B-744ECF4FA7BE}" type="sibTrans" cxnId="{602D28B3-7093-4744-8DFC-EFE97A30478F}">
      <dgm:prSet/>
      <dgm:spPr/>
      <dgm:t>
        <a:bodyPr/>
        <a:lstStyle/>
        <a:p>
          <a:pPr algn="ctr"/>
          <a:endParaRPr lang="ru-RU"/>
        </a:p>
      </dgm:t>
    </dgm:pt>
    <dgm:pt modelId="{91442E99-010E-4C9B-86A1-7B0C256969F0}">
      <dgm:prSet phldrT="[Текст]"/>
      <dgm:spPr/>
      <dgm:t>
        <a:bodyPr/>
        <a:lstStyle/>
        <a:p>
          <a:pPr algn="ctr"/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Сюжетные игры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04A14A-EE50-4893-B38D-653CB08E8B8C}" type="parTrans" cxnId="{BF958F23-8C50-4A04-9989-5A7B95285103}">
      <dgm:prSet/>
      <dgm:spPr/>
      <dgm:t>
        <a:bodyPr/>
        <a:lstStyle/>
        <a:p>
          <a:pPr algn="ctr"/>
          <a:endParaRPr lang="ru-RU"/>
        </a:p>
      </dgm:t>
    </dgm:pt>
    <dgm:pt modelId="{2A46F25C-53F3-4F20-86C8-E2AC7AEFF291}" type="sibTrans" cxnId="{BF958F23-8C50-4A04-9989-5A7B95285103}">
      <dgm:prSet/>
      <dgm:spPr/>
      <dgm:t>
        <a:bodyPr/>
        <a:lstStyle/>
        <a:p>
          <a:pPr algn="ctr"/>
          <a:endParaRPr lang="ru-RU"/>
        </a:p>
      </dgm:t>
    </dgm:pt>
    <dgm:pt modelId="{6C4FCAD0-66C3-4A2D-B911-AFF5C4CC2029}">
      <dgm:prSet phldrT="[Текст]"/>
      <dgm:spPr/>
      <dgm:t>
        <a:bodyPr/>
        <a:lstStyle/>
        <a:p>
          <a:pPr algn="ctr"/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Бессюжетные игры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8C3770-C9F1-4340-8243-5E13C7C09EC6}" type="parTrans" cxnId="{DEDE97BF-CB49-4A2C-A56B-100FD8B9C92B}">
      <dgm:prSet/>
      <dgm:spPr/>
      <dgm:t>
        <a:bodyPr/>
        <a:lstStyle/>
        <a:p>
          <a:pPr algn="ctr"/>
          <a:endParaRPr lang="ru-RU"/>
        </a:p>
      </dgm:t>
    </dgm:pt>
    <dgm:pt modelId="{28EAD7A6-FCBE-46CC-BCFF-8203734BD889}" type="sibTrans" cxnId="{DEDE97BF-CB49-4A2C-A56B-100FD8B9C92B}">
      <dgm:prSet/>
      <dgm:spPr/>
      <dgm:t>
        <a:bodyPr/>
        <a:lstStyle/>
        <a:p>
          <a:pPr algn="ctr"/>
          <a:endParaRPr lang="ru-RU"/>
        </a:p>
      </dgm:t>
    </dgm:pt>
    <dgm:pt modelId="{02880485-21E4-4D47-8F5A-B6744B8F3338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Сложные игры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07A872-E15B-4464-A0EE-216E92821A2B}" type="parTrans" cxnId="{18068136-E527-4024-B598-A740D090D3E1}">
      <dgm:prSet/>
      <dgm:spPr/>
      <dgm:t>
        <a:bodyPr/>
        <a:lstStyle/>
        <a:p>
          <a:pPr algn="ctr"/>
          <a:endParaRPr lang="ru-RU"/>
        </a:p>
      </dgm:t>
    </dgm:pt>
    <dgm:pt modelId="{B1F40C26-4B8B-4643-8785-07D805A73835}" type="sibTrans" cxnId="{18068136-E527-4024-B598-A740D090D3E1}">
      <dgm:prSet/>
      <dgm:spPr/>
      <dgm:t>
        <a:bodyPr/>
        <a:lstStyle/>
        <a:p>
          <a:pPr algn="ctr"/>
          <a:endParaRPr lang="ru-RU"/>
        </a:p>
      </dgm:t>
    </dgm:pt>
    <dgm:pt modelId="{6635E51A-8ED4-4071-91D7-660ACB79073C}">
      <dgm:prSet phldrT="[Текст]"/>
      <dgm:spPr/>
      <dgm:t>
        <a:bodyPr/>
        <a:lstStyle/>
        <a:p>
          <a:pPr algn="ctr"/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Спортивные игры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AD24F3-4440-4FC7-8AAA-A665E40F764F}" type="parTrans" cxnId="{419762B7-07F2-45E9-8ABA-23CE600AFB12}">
      <dgm:prSet/>
      <dgm:spPr/>
      <dgm:t>
        <a:bodyPr/>
        <a:lstStyle/>
        <a:p>
          <a:pPr algn="ctr"/>
          <a:endParaRPr lang="ru-RU"/>
        </a:p>
      </dgm:t>
    </dgm:pt>
    <dgm:pt modelId="{944A670C-376C-46DD-8229-7740D5032A69}" type="sibTrans" cxnId="{419762B7-07F2-45E9-8ABA-23CE600AFB12}">
      <dgm:prSet/>
      <dgm:spPr/>
      <dgm:t>
        <a:bodyPr/>
        <a:lstStyle/>
        <a:p>
          <a:pPr algn="ctr"/>
          <a:endParaRPr lang="ru-RU"/>
        </a:p>
      </dgm:t>
    </dgm:pt>
    <dgm:pt modelId="{F223A3A4-3AE8-41D2-90F4-013571E163B3}">
      <dgm:prSet phldrT="[Текст]"/>
      <dgm:spPr/>
      <dgm:t>
        <a:bodyPr/>
        <a:lstStyle/>
        <a:p>
          <a:pPr algn="ctr"/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Игровые упражнения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948B4B-1A49-4656-9FE5-8DF3AF4C8B83}" type="parTrans" cxnId="{3B5A1C79-B745-4683-836D-804A654B3ECC}">
      <dgm:prSet/>
      <dgm:spPr/>
      <dgm:t>
        <a:bodyPr/>
        <a:lstStyle/>
        <a:p>
          <a:pPr algn="ctr"/>
          <a:endParaRPr lang="ru-RU"/>
        </a:p>
      </dgm:t>
    </dgm:pt>
    <dgm:pt modelId="{7AE3BD1B-E40B-43A6-B5A5-AE0BB973841B}" type="sibTrans" cxnId="{3B5A1C79-B745-4683-836D-804A654B3ECC}">
      <dgm:prSet/>
      <dgm:spPr/>
      <dgm:t>
        <a:bodyPr/>
        <a:lstStyle/>
        <a:p>
          <a:pPr algn="ctr"/>
          <a:endParaRPr lang="ru-RU"/>
        </a:p>
      </dgm:t>
    </dgm:pt>
    <dgm:pt modelId="{926FF8BD-483D-4C4C-BF6F-6892E96268BE}" type="pres">
      <dgm:prSet presAssocID="{DCB2844A-941D-491C-A7B7-C348F677225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678D085-41EB-4A11-B7D4-1A81E8C2EC6D}" type="pres">
      <dgm:prSet presAssocID="{15AEBDB8-1366-4E44-80C5-1B354A7AD60E}" presName="hierRoot1" presStyleCnt="0"/>
      <dgm:spPr/>
    </dgm:pt>
    <dgm:pt modelId="{EED1B71A-B668-4EDD-AEDD-55C350ADD8EB}" type="pres">
      <dgm:prSet presAssocID="{15AEBDB8-1366-4E44-80C5-1B354A7AD60E}" presName="composite" presStyleCnt="0"/>
      <dgm:spPr/>
    </dgm:pt>
    <dgm:pt modelId="{4082A684-9F5D-4BF0-B069-63C8492336E9}" type="pres">
      <dgm:prSet presAssocID="{15AEBDB8-1366-4E44-80C5-1B354A7AD60E}" presName="background" presStyleLbl="node0" presStyleIdx="0" presStyleCnt="1"/>
      <dgm:spPr/>
    </dgm:pt>
    <dgm:pt modelId="{FEEC7F4A-E367-4B7A-BA5D-C7C1C893ABD6}" type="pres">
      <dgm:prSet presAssocID="{15AEBDB8-1366-4E44-80C5-1B354A7AD60E}" presName="text" presStyleLbl="fgAcc0" presStyleIdx="0" presStyleCnt="1" custLinFactNeighborX="15535" custLinFactNeighborY="-7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2EE592-C883-4D53-BFCF-47A532278BE4}" type="pres">
      <dgm:prSet presAssocID="{15AEBDB8-1366-4E44-80C5-1B354A7AD60E}" presName="hierChild2" presStyleCnt="0"/>
      <dgm:spPr/>
    </dgm:pt>
    <dgm:pt modelId="{C6A746AD-4F58-47B7-BA7A-7B21DB83CC8E}" type="pres">
      <dgm:prSet presAssocID="{424BB162-BE34-4421-8374-3180260E9FC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ADE4C00-5EB4-444C-ADF5-89D0D2920233}" type="pres">
      <dgm:prSet presAssocID="{263BA150-8B72-4A2E-8D21-7AFD51920C72}" presName="hierRoot2" presStyleCnt="0"/>
      <dgm:spPr/>
    </dgm:pt>
    <dgm:pt modelId="{B384D00B-A442-45FA-9A76-D024F52C3F2A}" type="pres">
      <dgm:prSet presAssocID="{263BA150-8B72-4A2E-8D21-7AFD51920C72}" presName="composite2" presStyleCnt="0"/>
      <dgm:spPr/>
    </dgm:pt>
    <dgm:pt modelId="{8769216C-D72B-44AC-9E2A-0F5B30131222}" type="pres">
      <dgm:prSet presAssocID="{263BA150-8B72-4A2E-8D21-7AFD51920C72}" presName="background2" presStyleLbl="node2" presStyleIdx="0" presStyleCnt="2"/>
      <dgm:spPr/>
    </dgm:pt>
    <dgm:pt modelId="{21BF2F9A-2E87-4C3B-ABE5-D84403235361}" type="pres">
      <dgm:prSet presAssocID="{263BA150-8B72-4A2E-8D21-7AFD51920C7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CD5646-1880-4541-A9EB-A2EDA4588A46}" type="pres">
      <dgm:prSet presAssocID="{263BA150-8B72-4A2E-8D21-7AFD51920C72}" presName="hierChild3" presStyleCnt="0"/>
      <dgm:spPr/>
    </dgm:pt>
    <dgm:pt modelId="{6EBB8C51-DB8D-4259-B756-9FE0C14DB68F}" type="pres">
      <dgm:prSet presAssocID="{C304A14A-EE50-4893-B38D-653CB08E8B8C}" presName="Name17" presStyleLbl="parChTrans1D3" presStyleIdx="0" presStyleCnt="4"/>
      <dgm:spPr/>
      <dgm:t>
        <a:bodyPr/>
        <a:lstStyle/>
        <a:p>
          <a:endParaRPr lang="ru-RU"/>
        </a:p>
      </dgm:t>
    </dgm:pt>
    <dgm:pt modelId="{37D9DEF4-C1BB-4EAF-8EFD-E07AFE20430E}" type="pres">
      <dgm:prSet presAssocID="{91442E99-010E-4C9B-86A1-7B0C256969F0}" presName="hierRoot3" presStyleCnt="0"/>
      <dgm:spPr/>
    </dgm:pt>
    <dgm:pt modelId="{6D898CB6-E26E-42B0-865C-2D3DAFA170A8}" type="pres">
      <dgm:prSet presAssocID="{91442E99-010E-4C9B-86A1-7B0C256969F0}" presName="composite3" presStyleCnt="0"/>
      <dgm:spPr/>
    </dgm:pt>
    <dgm:pt modelId="{E5F38655-E476-4CFA-BF73-6EDB06BACC7A}" type="pres">
      <dgm:prSet presAssocID="{91442E99-010E-4C9B-86A1-7B0C256969F0}" presName="background3" presStyleLbl="node3" presStyleIdx="0" presStyleCnt="4"/>
      <dgm:spPr/>
    </dgm:pt>
    <dgm:pt modelId="{5243D656-BB50-4F3A-AE01-73A2E7583E8D}" type="pres">
      <dgm:prSet presAssocID="{91442E99-010E-4C9B-86A1-7B0C256969F0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88F178-B6E1-481F-8171-5378AD57E99D}" type="pres">
      <dgm:prSet presAssocID="{91442E99-010E-4C9B-86A1-7B0C256969F0}" presName="hierChild4" presStyleCnt="0"/>
      <dgm:spPr/>
    </dgm:pt>
    <dgm:pt modelId="{7145AC94-A217-4D9C-938D-BA0E73498695}" type="pres">
      <dgm:prSet presAssocID="{968C3770-C9F1-4340-8243-5E13C7C09EC6}" presName="Name17" presStyleLbl="parChTrans1D3" presStyleIdx="1" presStyleCnt="4"/>
      <dgm:spPr/>
      <dgm:t>
        <a:bodyPr/>
        <a:lstStyle/>
        <a:p>
          <a:endParaRPr lang="ru-RU"/>
        </a:p>
      </dgm:t>
    </dgm:pt>
    <dgm:pt modelId="{2A147738-D341-415B-8423-E6AB693C9BD2}" type="pres">
      <dgm:prSet presAssocID="{6C4FCAD0-66C3-4A2D-B911-AFF5C4CC2029}" presName="hierRoot3" presStyleCnt="0"/>
      <dgm:spPr/>
    </dgm:pt>
    <dgm:pt modelId="{CF2376E3-D135-4AD0-ADB6-F81469DE91B5}" type="pres">
      <dgm:prSet presAssocID="{6C4FCAD0-66C3-4A2D-B911-AFF5C4CC2029}" presName="composite3" presStyleCnt="0"/>
      <dgm:spPr/>
    </dgm:pt>
    <dgm:pt modelId="{FC2889D6-4BA6-40EC-AE54-AC71B674BDCF}" type="pres">
      <dgm:prSet presAssocID="{6C4FCAD0-66C3-4A2D-B911-AFF5C4CC2029}" presName="background3" presStyleLbl="node3" presStyleIdx="1" presStyleCnt="4"/>
      <dgm:spPr/>
    </dgm:pt>
    <dgm:pt modelId="{30FB925E-CD38-481E-9A8D-23A4C8F48A6C}" type="pres">
      <dgm:prSet presAssocID="{6C4FCAD0-66C3-4A2D-B911-AFF5C4CC2029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D0AED6-4E7B-4A24-BEB7-3F71A4ECF3AC}" type="pres">
      <dgm:prSet presAssocID="{6C4FCAD0-66C3-4A2D-B911-AFF5C4CC2029}" presName="hierChild4" presStyleCnt="0"/>
      <dgm:spPr/>
    </dgm:pt>
    <dgm:pt modelId="{A6C1F6FD-022A-4498-B391-68DFE7134AAD}" type="pres">
      <dgm:prSet presAssocID="{25948B4B-1A49-4656-9FE5-8DF3AF4C8B83}" presName="Name17" presStyleLbl="parChTrans1D3" presStyleIdx="2" presStyleCnt="4"/>
      <dgm:spPr/>
      <dgm:t>
        <a:bodyPr/>
        <a:lstStyle/>
        <a:p>
          <a:endParaRPr lang="ru-RU"/>
        </a:p>
      </dgm:t>
    </dgm:pt>
    <dgm:pt modelId="{3CC4356F-1246-463E-8DCF-F48C88D6470E}" type="pres">
      <dgm:prSet presAssocID="{F223A3A4-3AE8-41D2-90F4-013571E163B3}" presName="hierRoot3" presStyleCnt="0"/>
      <dgm:spPr/>
    </dgm:pt>
    <dgm:pt modelId="{03F722FF-54CA-4348-B966-72D21763D406}" type="pres">
      <dgm:prSet presAssocID="{F223A3A4-3AE8-41D2-90F4-013571E163B3}" presName="composite3" presStyleCnt="0"/>
      <dgm:spPr/>
    </dgm:pt>
    <dgm:pt modelId="{2A166662-F725-4974-A62B-B27D8622811D}" type="pres">
      <dgm:prSet presAssocID="{F223A3A4-3AE8-41D2-90F4-013571E163B3}" presName="background3" presStyleLbl="node3" presStyleIdx="2" presStyleCnt="4"/>
      <dgm:spPr/>
    </dgm:pt>
    <dgm:pt modelId="{BCA29F88-7ACA-4FA8-92B9-79FA67A5AC41}" type="pres">
      <dgm:prSet presAssocID="{F223A3A4-3AE8-41D2-90F4-013571E163B3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3B120B-9F41-41E3-AF57-47E4F9691678}" type="pres">
      <dgm:prSet presAssocID="{F223A3A4-3AE8-41D2-90F4-013571E163B3}" presName="hierChild4" presStyleCnt="0"/>
      <dgm:spPr/>
    </dgm:pt>
    <dgm:pt modelId="{13BC2FA0-2236-4B7E-A60D-FBD018EE23B8}" type="pres">
      <dgm:prSet presAssocID="{ED07A872-E15B-4464-A0EE-216E92821A2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AAB23DB-AB7A-4863-B456-A6F7D81809D0}" type="pres">
      <dgm:prSet presAssocID="{02880485-21E4-4D47-8F5A-B6744B8F3338}" presName="hierRoot2" presStyleCnt="0"/>
      <dgm:spPr/>
    </dgm:pt>
    <dgm:pt modelId="{E4D55FC5-CDB5-4300-956D-69A37AD1CC73}" type="pres">
      <dgm:prSet presAssocID="{02880485-21E4-4D47-8F5A-B6744B8F3338}" presName="composite2" presStyleCnt="0"/>
      <dgm:spPr/>
    </dgm:pt>
    <dgm:pt modelId="{C5BE882E-A8C4-4D72-83AB-8A9B8CE59E93}" type="pres">
      <dgm:prSet presAssocID="{02880485-21E4-4D47-8F5A-B6744B8F3338}" presName="background2" presStyleLbl="node2" presStyleIdx="1" presStyleCnt="2"/>
      <dgm:spPr/>
    </dgm:pt>
    <dgm:pt modelId="{85C1D77B-DD76-4422-80CA-AEF1964F8C29}" type="pres">
      <dgm:prSet presAssocID="{02880485-21E4-4D47-8F5A-B6744B8F333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FB972A-C484-4C36-9723-7C9BC5D102AF}" type="pres">
      <dgm:prSet presAssocID="{02880485-21E4-4D47-8F5A-B6744B8F3338}" presName="hierChild3" presStyleCnt="0"/>
      <dgm:spPr/>
    </dgm:pt>
    <dgm:pt modelId="{368CEC29-9256-464D-BCF3-2EA053333EE2}" type="pres">
      <dgm:prSet presAssocID="{E2AD24F3-4440-4FC7-8AAA-A665E40F764F}" presName="Name17" presStyleLbl="parChTrans1D3" presStyleIdx="3" presStyleCnt="4"/>
      <dgm:spPr/>
      <dgm:t>
        <a:bodyPr/>
        <a:lstStyle/>
        <a:p>
          <a:endParaRPr lang="ru-RU"/>
        </a:p>
      </dgm:t>
    </dgm:pt>
    <dgm:pt modelId="{C34EBEF5-5317-4A8E-A8D2-F7ED792460B9}" type="pres">
      <dgm:prSet presAssocID="{6635E51A-8ED4-4071-91D7-660ACB79073C}" presName="hierRoot3" presStyleCnt="0"/>
      <dgm:spPr/>
    </dgm:pt>
    <dgm:pt modelId="{4034DFCF-444C-4F1E-83CF-F29C90AA6221}" type="pres">
      <dgm:prSet presAssocID="{6635E51A-8ED4-4071-91D7-660ACB79073C}" presName="composite3" presStyleCnt="0"/>
      <dgm:spPr/>
    </dgm:pt>
    <dgm:pt modelId="{2275225F-5B6A-482D-8FB4-F0BF7AF73C58}" type="pres">
      <dgm:prSet presAssocID="{6635E51A-8ED4-4071-91D7-660ACB79073C}" presName="background3" presStyleLbl="node3" presStyleIdx="3" presStyleCnt="4"/>
      <dgm:spPr/>
    </dgm:pt>
    <dgm:pt modelId="{57EDCC73-FF96-44EF-A773-C3659C1E7CB5}" type="pres">
      <dgm:prSet presAssocID="{6635E51A-8ED4-4071-91D7-660ACB79073C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A6D9D6-79CE-4DE6-8D07-8C1E895E40D0}" type="pres">
      <dgm:prSet presAssocID="{6635E51A-8ED4-4071-91D7-660ACB79073C}" presName="hierChild4" presStyleCnt="0"/>
      <dgm:spPr/>
    </dgm:pt>
  </dgm:ptLst>
  <dgm:cxnLst>
    <dgm:cxn modelId="{40CDABFD-BBD9-4E13-ACCF-FB50DB1EF219}" type="presOf" srcId="{E2AD24F3-4440-4FC7-8AAA-A665E40F764F}" destId="{368CEC29-9256-464D-BCF3-2EA053333EE2}" srcOrd="0" destOrd="0" presId="urn:microsoft.com/office/officeart/2005/8/layout/hierarchy1"/>
    <dgm:cxn modelId="{FC172843-7BB1-4872-9804-A5D18560B308}" type="presOf" srcId="{C304A14A-EE50-4893-B38D-653CB08E8B8C}" destId="{6EBB8C51-DB8D-4259-B756-9FE0C14DB68F}" srcOrd="0" destOrd="0" presId="urn:microsoft.com/office/officeart/2005/8/layout/hierarchy1"/>
    <dgm:cxn modelId="{C2DF13A4-C7F3-43A3-AF93-84595DDD91E7}" srcId="{DCB2844A-941D-491C-A7B7-C348F6772259}" destId="{15AEBDB8-1366-4E44-80C5-1B354A7AD60E}" srcOrd="0" destOrd="0" parTransId="{8BA987C1-4C0C-4C4B-A72F-F4452DFB0C3F}" sibTransId="{BC5C9B27-F483-4241-9B0C-85294484F4AF}"/>
    <dgm:cxn modelId="{DEDE97BF-CB49-4A2C-A56B-100FD8B9C92B}" srcId="{263BA150-8B72-4A2E-8D21-7AFD51920C72}" destId="{6C4FCAD0-66C3-4A2D-B911-AFF5C4CC2029}" srcOrd="1" destOrd="0" parTransId="{968C3770-C9F1-4340-8243-5E13C7C09EC6}" sibTransId="{28EAD7A6-FCBE-46CC-BCFF-8203734BD889}"/>
    <dgm:cxn modelId="{FC1F74FD-2F71-40D0-867E-9C22803C2532}" type="presOf" srcId="{25948B4B-1A49-4656-9FE5-8DF3AF4C8B83}" destId="{A6C1F6FD-022A-4498-B391-68DFE7134AAD}" srcOrd="0" destOrd="0" presId="urn:microsoft.com/office/officeart/2005/8/layout/hierarchy1"/>
    <dgm:cxn modelId="{F24A7E4F-5900-4A21-8C91-F1D0E3CFD289}" type="presOf" srcId="{F223A3A4-3AE8-41D2-90F4-013571E163B3}" destId="{BCA29F88-7ACA-4FA8-92B9-79FA67A5AC41}" srcOrd="0" destOrd="0" presId="urn:microsoft.com/office/officeart/2005/8/layout/hierarchy1"/>
    <dgm:cxn modelId="{6AD9965F-5666-4B68-9DA0-1568E9035411}" type="presOf" srcId="{15AEBDB8-1366-4E44-80C5-1B354A7AD60E}" destId="{FEEC7F4A-E367-4B7A-BA5D-C7C1C893ABD6}" srcOrd="0" destOrd="0" presId="urn:microsoft.com/office/officeart/2005/8/layout/hierarchy1"/>
    <dgm:cxn modelId="{BF958F23-8C50-4A04-9989-5A7B95285103}" srcId="{263BA150-8B72-4A2E-8D21-7AFD51920C72}" destId="{91442E99-010E-4C9B-86A1-7B0C256969F0}" srcOrd="0" destOrd="0" parTransId="{C304A14A-EE50-4893-B38D-653CB08E8B8C}" sibTransId="{2A46F25C-53F3-4F20-86C8-E2AC7AEFF291}"/>
    <dgm:cxn modelId="{48C32E83-3F44-41F0-AF83-F2EFDB35E0AC}" type="presOf" srcId="{6635E51A-8ED4-4071-91D7-660ACB79073C}" destId="{57EDCC73-FF96-44EF-A773-C3659C1E7CB5}" srcOrd="0" destOrd="0" presId="urn:microsoft.com/office/officeart/2005/8/layout/hierarchy1"/>
    <dgm:cxn modelId="{18068136-E527-4024-B598-A740D090D3E1}" srcId="{15AEBDB8-1366-4E44-80C5-1B354A7AD60E}" destId="{02880485-21E4-4D47-8F5A-B6744B8F3338}" srcOrd="1" destOrd="0" parTransId="{ED07A872-E15B-4464-A0EE-216E92821A2B}" sibTransId="{B1F40C26-4B8B-4643-8785-07D805A73835}"/>
    <dgm:cxn modelId="{9D3700D3-2DD6-49CD-8C57-C7FAC0C9D261}" type="presOf" srcId="{6C4FCAD0-66C3-4A2D-B911-AFF5C4CC2029}" destId="{30FB925E-CD38-481E-9A8D-23A4C8F48A6C}" srcOrd="0" destOrd="0" presId="urn:microsoft.com/office/officeart/2005/8/layout/hierarchy1"/>
    <dgm:cxn modelId="{13029499-B773-4004-9C06-CF6BEFA39C4D}" type="presOf" srcId="{263BA150-8B72-4A2E-8D21-7AFD51920C72}" destId="{21BF2F9A-2E87-4C3B-ABE5-D84403235361}" srcOrd="0" destOrd="0" presId="urn:microsoft.com/office/officeart/2005/8/layout/hierarchy1"/>
    <dgm:cxn modelId="{419762B7-07F2-45E9-8ABA-23CE600AFB12}" srcId="{02880485-21E4-4D47-8F5A-B6744B8F3338}" destId="{6635E51A-8ED4-4071-91D7-660ACB79073C}" srcOrd="0" destOrd="0" parTransId="{E2AD24F3-4440-4FC7-8AAA-A665E40F764F}" sibTransId="{944A670C-376C-46DD-8229-7740D5032A69}"/>
    <dgm:cxn modelId="{6113F283-7569-4451-84FF-B7E4CB5CDF78}" type="presOf" srcId="{424BB162-BE34-4421-8374-3180260E9FCF}" destId="{C6A746AD-4F58-47B7-BA7A-7B21DB83CC8E}" srcOrd="0" destOrd="0" presId="urn:microsoft.com/office/officeart/2005/8/layout/hierarchy1"/>
    <dgm:cxn modelId="{819D3D3C-7E2C-4B18-B01A-03759830F016}" type="presOf" srcId="{ED07A872-E15B-4464-A0EE-216E92821A2B}" destId="{13BC2FA0-2236-4B7E-A60D-FBD018EE23B8}" srcOrd="0" destOrd="0" presId="urn:microsoft.com/office/officeart/2005/8/layout/hierarchy1"/>
    <dgm:cxn modelId="{602D28B3-7093-4744-8DFC-EFE97A30478F}" srcId="{15AEBDB8-1366-4E44-80C5-1B354A7AD60E}" destId="{263BA150-8B72-4A2E-8D21-7AFD51920C72}" srcOrd="0" destOrd="0" parTransId="{424BB162-BE34-4421-8374-3180260E9FCF}" sibTransId="{9148A4AE-D34B-406F-A08B-744ECF4FA7BE}"/>
    <dgm:cxn modelId="{61AD644E-010C-4086-889B-9D7B8D3288DB}" type="presOf" srcId="{968C3770-C9F1-4340-8243-5E13C7C09EC6}" destId="{7145AC94-A217-4D9C-938D-BA0E73498695}" srcOrd="0" destOrd="0" presId="urn:microsoft.com/office/officeart/2005/8/layout/hierarchy1"/>
    <dgm:cxn modelId="{A845EBD0-CFDC-416E-991F-6ABB4F968217}" type="presOf" srcId="{02880485-21E4-4D47-8F5A-B6744B8F3338}" destId="{85C1D77B-DD76-4422-80CA-AEF1964F8C29}" srcOrd="0" destOrd="0" presId="urn:microsoft.com/office/officeart/2005/8/layout/hierarchy1"/>
    <dgm:cxn modelId="{3B5A1C79-B745-4683-836D-804A654B3ECC}" srcId="{263BA150-8B72-4A2E-8D21-7AFD51920C72}" destId="{F223A3A4-3AE8-41D2-90F4-013571E163B3}" srcOrd="2" destOrd="0" parTransId="{25948B4B-1A49-4656-9FE5-8DF3AF4C8B83}" sibTransId="{7AE3BD1B-E40B-43A6-B5A5-AE0BB973841B}"/>
    <dgm:cxn modelId="{62169C99-44F5-4A52-B45F-E8DA10AD9D21}" type="presOf" srcId="{91442E99-010E-4C9B-86A1-7B0C256969F0}" destId="{5243D656-BB50-4F3A-AE01-73A2E7583E8D}" srcOrd="0" destOrd="0" presId="urn:microsoft.com/office/officeart/2005/8/layout/hierarchy1"/>
    <dgm:cxn modelId="{85A70331-F7F4-4FA8-B51A-DDFEE6F277BB}" type="presOf" srcId="{DCB2844A-941D-491C-A7B7-C348F6772259}" destId="{926FF8BD-483D-4C4C-BF6F-6892E96268BE}" srcOrd="0" destOrd="0" presId="urn:microsoft.com/office/officeart/2005/8/layout/hierarchy1"/>
    <dgm:cxn modelId="{C6A8DDCF-2BBA-475F-9082-230BEB1A6281}" type="presParOf" srcId="{926FF8BD-483D-4C4C-BF6F-6892E96268BE}" destId="{2678D085-41EB-4A11-B7D4-1A81E8C2EC6D}" srcOrd="0" destOrd="0" presId="urn:microsoft.com/office/officeart/2005/8/layout/hierarchy1"/>
    <dgm:cxn modelId="{4A91BC54-28AB-448F-AE98-ABBB62697ADA}" type="presParOf" srcId="{2678D085-41EB-4A11-B7D4-1A81E8C2EC6D}" destId="{EED1B71A-B668-4EDD-AEDD-55C350ADD8EB}" srcOrd="0" destOrd="0" presId="urn:microsoft.com/office/officeart/2005/8/layout/hierarchy1"/>
    <dgm:cxn modelId="{26BB706C-178A-42FC-BCEE-8262C95DDFEC}" type="presParOf" srcId="{EED1B71A-B668-4EDD-AEDD-55C350ADD8EB}" destId="{4082A684-9F5D-4BF0-B069-63C8492336E9}" srcOrd="0" destOrd="0" presId="urn:microsoft.com/office/officeart/2005/8/layout/hierarchy1"/>
    <dgm:cxn modelId="{8EBE7102-AB00-4A8B-B613-F3E2F63D9384}" type="presParOf" srcId="{EED1B71A-B668-4EDD-AEDD-55C350ADD8EB}" destId="{FEEC7F4A-E367-4B7A-BA5D-C7C1C893ABD6}" srcOrd="1" destOrd="0" presId="urn:microsoft.com/office/officeart/2005/8/layout/hierarchy1"/>
    <dgm:cxn modelId="{D789BAA9-FFFB-4541-A9A1-A321B907712B}" type="presParOf" srcId="{2678D085-41EB-4A11-B7D4-1A81E8C2EC6D}" destId="{D72EE592-C883-4D53-BFCF-47A532278BE4}" srcOrd="1" destOrd="0" presId="urn:microsoft.com/office/officeart/2005/8/layout/hierarchy1"/>
    <dgm:cxn modelId="{80531A53-E907-4507-9BC2-D80664ED3D89}" type="presParOf" srcId="{D72EE592-C883-4D53-BFCF-47A532278BE4}" destId="{C6A746AD-4F58-47B7-BA7A-7B21DB83CC8E}" srcOrd="0" destOrd="0" presId="urn:microsoft.com/office/officeart/2005/8/layout/hierarchy1"/>
    <dgm:cxn modelId="{18F9BD75-F6DD-4FC6-BF6C-0B4A390028AC}" type="presParOf" srcId="{D72EE592-C883-4D53-BFCF-47A532278BE4}" destId="{7ADE4C00-5EB4-444C-ADF5-89D0D2920233}" srcOrd="1" destOrd="0" presId="urn:microsoft.com/office/officeart/2005/8/layout/hierarchy1"/>
    <dgm:cxn modelId="{B7FE501F-2E1F-4A86-B81A-9EC79FAE4864}" type="presParOf" srcId="{7ADE4C00-5EB4-444C-ADF5-89D0D2920233}" destId="{B384D00B-A442-45FA-9A76-D024F52C3F2A}" srcOrd="0" destOrd="0" presId="urn:microsoft.com/office/officeart/2005/8/layout/hierarchy1"/>
    <dgm:cxn modelId="{4B0C1B95-3551-46C2-871B-1D5E75C87DD6}" type="presParOf" srcId="{B384D00B-A442-45FA-9A76-D024F52C3F2A}" destId="{8769216C-D72B-44AC-9E2A-0F5B30131222}" srcOrd="0" destOrd="0" presId="urn:microsoft.com/office/officeart/2005/8/layout/hierarchy1"/>
    <dgm:cxn modelId="{CEDFE05D-C1E1-498F-ADD4-A548D90DA52B}" type="presParOf" srcId="{B384D00B-A442-45FA-9A76-D024F52C3F2A}" destId="{21BF2F9A-2E87-4C3B-ABE5-D84403235361}" srcOrd="1" destOrd="0" presId="urn:microsoft.com/office/officeart/2005/8/layout/hierarchy1"/>
    <dgm:cxn modelId="{F2DB7421-9671-423D-930C-B7CC46CCF220}" type="presParOf" srcId="{7ADE4C00-5EB4-444C-ADF5-89D0D2920233}" destId="{DACD5646-1880-4541-A9EB-A2EDA4588A46}" srcOrd="1" destOrd="0" presId="urn:microsoft.com/office/officeart/2005/8/layout/hierarchy1"/>
    <dgm:cxn modelId="{87685EB6-7211-46CA-8245-7763E1917F44}" type="presParOf" srcId="{DACD5646-1880-4541-A9EB-A2EDA4588A46}" destId="{6EBB8C51-DB8D-4259-B756-9FE0C14DB68F}" srcOrd="0" destOrd="0" presId="urn:microsoft.com/office/officeart/2005/8/layout/hierarchy1"/>
    <dgm:cxn modelId="{F6DDC2B2-D509-4E01-B3B4-3B4F05A1E421}" type="presParOf" srcId="{DACD5646-1880-4541-A9EB-A2EDA4588A46}" destId="{37D9DEF4-C1BB-4EAF-8EFD-E07AFE20430E}" srcOrd="1" destOrd="0" presId="urn:microsoft.com/office/officeart/2005/8/layout/hierarchy1"/>
    <dgm:cxn modelId="{C21B307B-62AF-4146-A650-FB35467F6285}" type="presParOf" srcId="{37D9DEF4-C1BB-4EAF-8EFD-E07AFE20430E}" destId="{6D898CB6-E26E-42B0-865C-2D3DAFA170A8}" srcOrd="0" destOrd="0" presId="urn:microsoft.com/office/officeart/2005/8/layout/hierarchy1"/>
    <dgm:cxn modelId="{27E6D4C8-EBE0-4070-B92D-9D2DB9B72E50}" type="presParOf" srcId="{6D898CB6-E26E-42B0-865C-2D3DAFA170A8}" destId="{E5F38655-E476-4CFA-BF73-6EDB06BACC7A}" srcOrd="0" destOrd="0" presId="urn:microsoft.com/office/officeart/2005/8/layout/hierarchy1"/>
    <dgm:cxn modelId="{29C9EA5D-B00E-42F7-8E79-77FE77D631CD}" type="presParOf" srcId="{6D898CB6-E26E-42B0-865C-2D3DAFA170A8}" destId="{5243D656-BB50-4F3A-AE01-73A2E7583E8D}" srcOrd="1" destOrd="0" presId="urn:microsoft.com/office/officeart/2005/8/layout/hierarchy1"/>
    <dgm:cxn modelId="{14209CBD-265D-4108-85FE-8F23C5DF9BF8}" type="presParOf" srcId="{37D9DEF4-C1BB-4EAF-8EFD-E07AFE20430E}" destId="{5C88F178-B6E1-481F-8171-5378AD57E99D}" srcOrd="1" destOrd="0" presId="urn:microsoft.com/office/officeart/2005/8/layout/hierarchy1"/>
    <dgm:cxn modelId="{BDE20632-D020-4B32-8E81-CEA2DC0A9F89}" type="presParOf" srcId="{DACD5646-1880-4541-A9EB-A2EDA4588A46}" destId="{7145AC94-A217-4D9C-938D-BA0E73498695}" srcOrd="2" destOrd="0" presId="urn:microsoft.com/office/officeart/2005/8/layout/hierarchy1"/>
    <dgm:cxn modelId="{43C1F84F-5BEC-47CD-88FC-17F8253A5AB3}" type="presParOf" srcId="{DACD5646-1880-4541-A9EB-A2EDA4588A46}" destId="{2A147738-D341-415B-8423-E6AB693C9BD2}" srcOrd="3" destOrd="0" presId="urn:microsoft.com/office/officeart/2005/8/layout/hierarchy1"/>
    <dgm:cxn modelId="{0DAB8A8A-78C2-4CA8-9BE7-E0DDD7712536}" type="presParOf" srcId="{2A147738-D341-415B-8423-E6AB693C9BD2}" destId="{CF2376E3-D135-4AD0-ADB6-F81469DE91B5}" srcOrd="0" destOrd="0" presId="urn:microsoft.com/office/officeart/2005/8/layout/hierarchy1"/>
    <dgm:cxn modelId="{E82282C8-3FFA-4532-B0F2-527E4879768C}" type="presParOf" srcId="{CF2376E3-D135-4AD0-ADB6-F81469DE91B5}" destId="{FC2889D6-4BA6-40EC-AE54-AC71B674BDCF}" srcOrd="0" destOrd="0" presId="urn:microsoft.com/office/officeart/2005/8/layout/hierarchy1"/>
    <dgm:cxn modelId="{A998E8BD-ED71-412E-90A4-75AA5E36BF18}" type="presParOf" srcId="{CF2376E3-D135-4AD0-ADB6-F81469DE91B5}" destId="{30FB925E-CD38-481E-9A8D-23A4C8F48A6C}" srcOrd="1" destOrd="0" presId="urn:microsoft.com/office/officeart/2005/8/layout/hierarchy1"/>
    <dgm:cxn modelId="{4F0D65C0-176D-4830-A01D-693AA6C7E9F8}" type="presParOf" srcId="{2A147738-D341-415B-8423-E6AB693C9BD2}" destId="{30D0AED6-4E7B-4A24-BEB7-3F71A4ECF3AC}" srcOrd="1" destOrd="0" presId="urn:microsoft.com/office/officeart/2005/8/layout/hierarchy1"/>
    <dgm:cxn modelId="{58CC3DA8-961D-4EE4-ABDA-ABD70EFA0C6A}" type="presParOf" srcId="{DACD5646-1880-4541-A9EB-A2EDA4588A46}" destId="{A6C1F6FD-022A-4498-B391-68DFE7134AAD}" srcOrd="4" destOrd="0" presId="urn:microsoft.com/office/officeart/2005/8/layout/hierarchy1"/>
    <dgm:cxn modelId="{BD821EBA-0292-426E-832B-FBA076E12A84}" type="presParOf" srcId="{DACD5646-1880-4541-A9EB-A2EDA4588A46}" destId="{3CC4356F-1246-463E-8DCF-F48C88D6470E}" srcOrd="5" destOrd="0" presId="urn:microsoft.com/office/officeart/2005/8/layout/hierarchy1"/>
    <dgm:cxn modelId="{B920D08D-360F-496C-B100-4CAA88807ABA}" type="presParOf" srcId="{3CC4356F-1246-463E-8DCF-F48C88D6470E}" destId="{03F722FF-54CA-4348-B966-72D21763D406}" srcOrd="0" destOrd="0" presId="urn:microsoft.com/office/officeart/2005/8/layout/hierarchy1"/>
    <dgm:cxn modelId="{6E8EAA5E-C1B0-4827-AFBB-BEC4106F2EC2}" type="presParOf" srcId="{03F722FF-54CA-4348-B966-72D21763D406}" destId="{2A166662-F725-4974-A62B-B27D8622811D}" srcOrd="0" destOrd="0" presId="urn:microsoft.com/office/officeart/2005/8/layout/hierarchy1"/>
    <dgm:cxn modelId="{C56EAE06-5737-49F4-90CD-1B5BE44D804D}" type="presParOf" srcId="{03F722FF-54CA-4348-B966-72D21763D406}" destId="{BCA29F88-7ACA-4FA8-92B9-79FA67A5AC41}" srcOrd="1" destOrd="0" presId="urn:microsoft.com/office/officeart/2005/8/layout/hierarchy1"/>
    <dgm:cxn modelId="{D78BC3C6-0E38-432F-8DD4-4CB0154105FA}" type="presParOf" srcId="{3CC4356F-1246-463E-8DCF-F48C88D6470E}" destId="{EE3B120B-9F41-41E3-AF57-47E4F9691678}" srcOrd="1" destOrd="0" presId="urn:microsoft.com/office/officeart/2005/8/layout/hierarchy1"/>
    <dgm:cxn modelId="{A54F750F-895F-4670-9660-5E6E49F1E4CF}" type="presParOf" srcId="{D72EE592-C883-4D53-BFCF-47A532278BE4}" destId="{13BC2FA0-2236-4B7E-A60D-FBD018EE23B8}" srcOrd="2" destOrd="0" presId="urn:microsoft.com/office/officeart/2005/8/layout/hierarchy1"/>
    <dgm:cxn modelId="{65203583-9019-4B9C-B565-027177C117DC}" type="presParOf" srcId="{D72EE592-C883-4D53-BFCF-47A532278BE4}" destId="{6AAB23DB-AB7A-4863-B456-A6F7D81809D0}" srcOrd="3" destOrd="0" presId="urn:microsoft.com/office/officeart/2005/8/layout/hierarchy1"/>
    <dgm:cxn modelId="{8A9CAFE3-D561-4B2F-92A4-365DC175C494}" type="presParOf" srcId="{6AAB23DB-AB7A-4863-B456-A6F7D81809D0}" destId="{E4D55FC5-CDB5-4300-956D-69A37AD1CC73}" srcOrd="0" destOrd="0" presId="urn:microsoft.com/office/officeart/2005/8/layout/hierarchy1"/>
    <dgm:cxn modelId="{D5E96A2B-0FE6-4DD3-8A03-CA25CB904C10}" type="presParOf" srcId="{E4D55FC5-CDB5-4300-956D-69A37AD1CC73}" destId="{C5BE882E-A8C4-4D72-83AB-8A9B8CE59E93}" srcOrd="0" destOrd="0" presId="urn:microsoft.com/office/officeart/2005/8/layout/hierarchy1"/>
    <dgm:cxn modelId="{50693B99-D3B2-4ED1-A76D-C21FB0A64398}" type="presParOf" srcId="{E4D55FC5-CDB5-4300-956D-69A37AD1CC73}" destId="{85C1D77B-DD76-4422-80CA-AEF1964F8C29}" srcOrd="1" destOrd="0" presId="urn:microsoft.com/office/officeart/2005/8/layout/hierarchy1"/>
    <dgm:cxn modelId="{69630380-F451-4C80-9EED-BF0F472B9575}" type="presParOf" srcId="{6AAB23DB-AB7A-4863-B456-A6F7D81809D0}" destId="{34FB972A-C484-4C36-9723-7C9BC5D102AF}" srcOrd="1" destOrd="0" presId="urn:microsoft.com/office/officeart/2005/8/layout/hierarchy1"/>
    <dgm:cxn modelId="{BD2BEF47-9DF3-4FF4-82E7-EE8AC214E845}" type="presParOf" srcId="{34FB972A-C484-4C36-9723-7C9BC5D102AF}" destId="{368CEC29-9256-464D-BCF3-2EA053333EE2}" srcOrd="0" destOrd="0" presId="urn:microsoft.com/office/officeart/2005/8/layout/hierarchy1"/>
    <dgm:cxn modelId="{611DABF4-8F8D-41A3-929B-849CC1BED2F5}" type="presParOf" srcId="{34FB972A-C484-4C36-9723-7C9BC5D102AF}" destId="{C34EBEF5-5317-4A8E-A8D2-F7ED792460B9}" srcOrd="1" destOrd="0" presId="urn:microsoft.com/office/officeart/2005/8/layout/hierarchy1"/>
    <dgm:cxn modelId="{921338B1-5164-43B1-BDDB-A5163C2B9250}" type="presParOf" srcId="{C34EBEF5-5317-4A8E-A8D2-F7ED792460B9}" destId="{4034DFCF-444C-4F1E-83CF-F29C90AA6221}" srcOrd="0" destOrd="0" presId="urn:microsoft.com/office/officeart/2005/8/layout/hierarchy1"/>
    <dgm:cxn modelId="{4EBCDBAE-8F41-4454-A675-206CAD81EDF9}" type="presParOf" srcId="{4034DFCF-444C-4F1E-83CF-F29C90AA6221}" destId="{2275225F-5B6A-482D-8FB4-F0BF7AF73C58}" srcOrd="0" destOrd="0" presId="urn:microsoft.com/office/officeart/2005/8/layout/hierarchy1"/>
    <dgm:cxn modelId="{F370D171-0E2D-4167-A4AF-EEAB951AF503}" type="presParOf" srcId="{4034DFCF-444C-4F1E-83CF-F29C90AA6221}" destId="{57EDCC73-FF96-44EF-A773-C3659C1E7CB5}" srcOrd="1" destOrd="0" presId="urn:microsoft.com/office/officeart/2005/8/layout/hierarchy1"/>
    <dgm:cxn modelId="{41811872-6A1D-40EA-BFE7-542CDC7F33FE}" type="presParOf" srcId="{C34EBEF5-5317-4A8E-A8D2-F7ED792460B9}" destId="{BDA6D9D6-79CE-4DE6-8D07-8C1E895E40D0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BA9634-8CDF-42B0-A427-3DB19C188A26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8686CE-C32A-4C60-AD56-513658E29195}">
      <dgm:prSet phldrT="[Текст]"/>
      <dgm:spPr/>
      <dgm:t>
        <a:bodyPr/>
        <a:lstStyle/>
        <a:p>
          <a:r>
            <a:rPr lang="ru-RU" b="1" i="1" dirty="0" smtClean="0">
              <a:solidFill>
                <a:srgbClr val="336699"/>
              </a:solidFill>
              <a:latin typeface="Arial" panose="020B0604020202020204" pitchFamily="34" charset="0"/>
            </a:rPr>
            <a:t>сюжет (тема, идея)</a:t>
          </a:r>
          <a:endParaRPr lang="ru-RU" dirty="0"/>
        </a:p>
      </dgm:t>
    </dgm:pt>
    <dgm:pt modelId="{6B2CBF2D-CFF2-4376-89AB-458A9287D3C5}" type="parTrans" cxnId="{4ACC7709-4329-460F-B9E3-5ACB205A4578}">
      <dgm:prSet/>
      <dgm:spPr/>
      <dgm:t>
        <a:bodyPr/>
        <a:lstStyle/>
        <a:p>
          <a:endParaRPr lang="ru-RU"/>
        </a:p>
      </dgm:t>
    </dgm:pt>
    <dgm:pt modelId="{655AF622-049E-42BC-B6B0-FD453001C9A3}" type="sibTrans" cxnId="{4ACC7709-4329-460F-B9E3-5ACB205A4578}">
      <dgm:prSet/>
      <dgm:spPr/>
      <dgm:t>
        <a:bodyPr/>
        <a:lstStyle/>
        <a:p>
          <a:endParaRPr lang="ru-RU"/>
        </a:p>
      </dgm:t>
    </dgm:pt>
    <dgm:pt modelId="{9B99469E-E276-4D63-975A-59123FAB1CA6}">
      <dgm:prSet phldrT="[Текст]"/>
      <dgm:spPr/>
      <dgm:t>
        <a:bodyPr/>
        <a:lstStyle/>
        <a:p>
          <a:r>
            <a:rPr lang="ru-RU" b="1" i="1" dirty="0" smtClean="0">
              <a:solidFill>
                <a:srgbClr val="336699"/>
              </a:solidFill>
              <a:latin typeface="Arial" panose="020B0604020202020204" pitchFamily="34" charset="0"/>
            </a:rPr>
            <a:t>правила </a:t>
          </a:r>
          <a:endParaRPr lang="ru-RU" dirty="0"/>
        </a:p>
      </dgm:t>
    </dgm:pt>
    <dgm:pt modelId="{37F9129B-5F0A-4EDD-8B00-3E5BB9EC85E6}" type="parTrans" cxnId="{1DBB83E8-D466-4958-B522-CA2570A4E6B3}">
      <dgm:prSet/>
      <dgm:spPr/>
      <dgm:t>
        <a:bodyPr/>
        <a:lstStyle/>
        <a:p>
          <a:endParaRPr lang="ru-RU"/>
        </a:p>
      </dgm:t>
    </dgm:pt>
    <dgm:pt modelId="{BA8B361E-C5CD-490E-8B52-49C48C1E363C}" type="sibTrans" cxnId="{1DBB83E8-D466-4958-B522-CA2570A4E6B3}">
      <dgm:prSet/>
      <dgm:spPr/>
      <dgm:t>
        <a:bodyPr/>
        <a:lstStyle/>
        <a:p>
          <a:endParaRPr lang="ru-RU"/>
        </a:p>
      </dgm:t>
    </dgm:pt>
    <dgm:pt modelId="{0EA700B2-8672-41D4-A3E4-0D95B87FFEEA}">
      <dgm:prSet phldrT="[Текст]"/>
      <dgm:spPr/>
      <dgm:t>
        <a:bodyPr/>
        <a:lstStyle/>
        <a:p>
          <a:r>
            <a:rPr lang="ru-RU" b="1" i="1" dirty="0" smtClean="0">
              <a:solidFill>
                <a:srgbClr val="336699"/>
              </a:solidFill>
              <a:latin typeface="Arial" panose="020B0604020202020204" pitchFamily="34" charset="0"/>
            </a:rPr>
            <a:t>руководство игрой</a:t>
          </a:r>
          <a:endParaRPr lang="ru-RU" dirty="0"/>
        </a:p>
      </dgm:t>
    </dgm:pt>
    <dgm:pt modelId="{1AF1C956-8CD3-4C06-B9F3-12C0AAA3CAB9}" type="parTrans" cxnId="{63E20F10-3CA2-4EC5-BBBB-248FE7297FA1}">
      <dgm:prSet/>
      <dgm:spPr/>
      <dgm:t>
        <a:bodyPr/>
        <a:lstStyle/>
        <a:p>
          <a:endParaRPr lang="ru-RU"/>
        </a:p>
      </dgm:t>
    </dgm:pt>
    <dgm:pt modelId="{CB735652-D3BD-410F-8135-79568E33459B}" type="sibTrans" cxnId="{63E20F10-3CA2-4EC5-BBBB-248FE7297FA1}">
      <dgm:prSet/>
      <dgm:spPr/>
      <dgm:t>
        <a:bodyPr/>
        <a:lstStyle/>
        <a:p>
          <a:endParaRPr lang="ru-RU"/>
        </a:p>
      </dgm:t>
    </dgm:pt>
    <dgm:pt modelId="{F69D74E2-19D7-4BBA-A94C-05C7538B6033}" type="pres">
      <dgm:prSet presAssocID="{A7BA9634-8CDF-42B0-A427-3DB19C188A2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353F23-E382-4801-BCF6-15703415C527}" type="pres">
      <dgm:prSet presAssocID="{CE8686CE-C32A-4C60-AD56-513658E29195}" presName="Accent1" presStyleCnt="0"/>
      <dgm:spPr/>
    </dgm:pt>
    <dgm:pt modelId="{07EBB215-3833-4C9B-8CC9-195FC1B9C207}" type="pres">
      <dgm:prSet presAssocID="{CE8686CE-C32A-4C60-AD56-513658E29195}" presName="Accent" presStyleLbl="node1" presStyleIdx="0" presStyleCnt="3" custScaleX="107382" custScaleY="91750" custLinFactNeighborX="5790" custLinFactNeighborY="-1447"/>
      <dgm:spPr>
        <a:solidFill>
          <a:srgbClr val="FF0000"/>
        </a:solidFill>
      </dgm:spPr>
    </dgm:pt>
    <dgm:pt modelId="{52D2A547-9C07-4CDC-BE8A-1FFAD4CD4A7F}" type="pres">
      <dgm:prSet presAssocID="{CE8686CE-C32A-4C60-AD56-513658E2919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33857-2BB9-435A-BAC2-6A2657B094AA}" type="pres">
      <dgm:prSet presAssocID="{9B99469E-E276-4D63-975A-59123FAB1CA6}" presName="Accent2" presStyleCnt="0"/>
      <dgm:spPr/>
    </dgm:pt>
    <dgm:pt modelId="{4FE6214E-715E-44AF-830F-7BCF87C23BED}" type="pres">
      <dgm:prSet presAssocID="{9B99469E-E276-4D63-975A-59123FAB1CA6}" presName="Accent" presStyleLbl="node1" presStyleIdx="1" presStyleCnt="3"/>
      <dgm:spPr>
        <a:solidFill>
          <a:srgbClr val="FFFF00"/>
        </a:solidFill>
      </dgm:spPr>
    </dgm:pt>
    <dgm:pt modelId="{0AD76E2A-0AB0-4100-8639-D6C00804D7B6}" type="pres">
      <dgm:prSet presAssocID="{9B99469E-E276-4D63-975A-59123FAB1CA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FCDC3-C6F2-4C1C-9AB4-9E57E4A30E4A}" type="pres">
      <dgm:prSet presAssocID="{0EA700B2-8672-41D4-A3E4-0D95B87FFEEA}" presName="Accent3" presStyleCnt="0"/>
      <dgm:spPr/>
    </dgm:pt>
    <dgm:pt modelId="{55336957-78A4-40CF-90B9-34E262881017}" type="pres">
      <dgm:prSet presAssocID="{0EA700B2-8672-41D4-A3E4-0D95B87FFEEA}" presName="Accent" presStyleLbl="node1" presStyleIdx="2" presStyleCnt="3"/>
      <dgm:spPr>
        <a:solidFill>
          <a:srgbClr val="00B050"/>
        </a:solidFill>
      </dgm:spPr>
    </dgm:pt>
    <dgm:pt modelId="{F0854285-0B3E-4803-8F39-6BEF81E01508}" type="pres">
      <dgm:prSet presAssocID="{0EA700B2-8672-41D4-A3E4-0D95B87FFEEA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E20F10-3CA2-4EC5-BBBB-248FE7297FA1}" srcId="{A7BA9634-8CDF-42B0-A427-3DB19C188A26}" destId="{0EA700B2-8672-41D4-A3E4-0D95B87FFEEA}" srcOrd="2" destOrd="0" parTransId="{1AF1C956-8CD3-4C06-B9F3-12C0AAA3CAB9}" sibTransId="{CB735652-D3BD-410F-8135-79568E33459B}"/>
    <dgm:cxn modelId="{F00BE382-78D5-4E64-8F2C-DB2AF4B06559}" type="presOf" srcId="{A7BA9634-8CDF-42B0-A427-3DB19C188A26}" destId="{F69D74E2-19D7-4BBA-A94C-05C7538B6033}" srcOrd="0" destOrd="0" presId="urn:microsoft.com/office/officeart/2009/layout/CircleArrowProcess"/>
    <dgm:cxn modelId="{1DBB83E8-D466-4958-B522-CA2570A4E6B3}" srcId="{A7BA9634-8CDF-42B0-A427-3DB19C188A26}" destId="{9B99469E-E276-4D63-975A-59123FAB1CA6}" srcOrd="1" destOrd="0" parTransId="{37F9129B-5F0A-4EDD-8B00-3E5BB9EC85E6}" sibTransId="{BA8B361E-C5CD-490E-8B52-49C48C1E363C}"/>
    <dgm:cxn modelId="{DA5B503B-9C80-4E6A-98BC-51033E9CF00E}" type="presOf" srcId="{9B99469E-E276-4D63-975A-59123FAB1CA6}" destId="{0AD76E2A-0AB0-4100-8639-D6C00804D7B6}" srcOrd="0" destOrd="0" presId="urn:microsoft.com/office/officeart/2009/layout/CircleArrowProcess"/>
    <dgm:cxn modelId="{4ACC7709-4329-460F-B9E3-5ACB205A4578}" srcId="{A7BA9634-8CDF-42B0-A427-3DB19C188A26}" destId="{CE8686CE-C32A-4C60-AD56-513658E29195}" srcOrd="0" destOrd="0" parTransId="{6B2CBF2D-CFF2-4376-89AB-458A9287D3C5}" sibTransId="{655AF622-049E-42BC-B6B0-FD453001C9A3}"/>
    <dgm:cxn modelId="{F9E3A053-E641-4AF9-AD39-D1BDBC7A337E}" type="presOf" srcId="{CE8686CE-C32A-4C60-AD56-513658E29195}" destId="{52D2A547-9C07-4CDC-BE8A-1FFAD4CD4A7F}" srcOrd="0" destOrd="0" presId="urn:microsoft.com/office/officeart/2009/layout/CircleArrowProcess"/>
    <dgm:cxn modelId="{9C230AF7-2C89-4BC0-A0E1-3DEA5EE5507B}" type="presOf" srcId="{0EA700B2-8672-41D4-A3E4-0D95B87FFEEA}" destId="{F0854285-0B3E-4803-8F39-6BEF81E01508}" srcOrd="0" destOrd="0" presId="urn:microsoft.com/office/officeart/2009/layout/CircleArrowProcess"/>
    <dgm:cxn modelId="{7A03C9DD-11CB-4097-875B-F8520397858E}" type="presParOf" srcId="{F69D74E2-19D7-4BBA-A94C-05C7538B6033}" destId="{B7353F23-E382-4801-BCF6-15703415C527}" srcOrd="0" destOrd="0" presId="urn:microsoft.com/office/officeart/2009/layout/CircleArrowProcess"/>
    <dgm:cxn modelId="{DF6F0566-5513-40E9-9B3C-5B8331B1ACCA}" type="presParOf" srcId="{B7353F23-E382-4801-BCF6-15703415C527}" destId="{07EBB215-3833-4C9B-8CC9-195FC1B9C207}" srcOrd="0" destOrd="0" presId="urn:microsoft.com/office/officeart/2009/layout/CircleArrowProcess"/>
    <dgm:cxn modelId="{EE53D259-62F5-433E-8166-C7D4001B254C}" type="presParOf" srcId="{F69D74E2-19D7-4BBA-A94C-05C7538B6033}" destId="{52D2A547-9C07-4CDC-BE8A-1FFAD4CD4A7F}" srcOrd="1" destOrd="0" presId="urn:microsoft.com/office/officeart/2009/layout/CircleArrowProcess"/>
    <dgm:cxn modelId="{DB8942FA-F6C2-4BE8-A204-CB26736DA0CE}" type="presParOf" srcId="{F69D74E2-19D7-4BBA-A94C-05C7538B6033}" destId="{30433857-2BB9-435A-BAC2-6A2657B094AA}" srcOrd="2" destOrd="0" presId="urn:microsoft.com/office/officeart/2009/layout/CircleArrowProcess"/>
    <dgm:cxn modelId="{B2FBE392-0EF1-4ABB-A5FA-69CE29CA9009}" type="presParOf" srcId="{30433857-2BB9-435A-BAC2-6A2657B094AA}" destId="{4FE6214E-715E-44AF-830F-7BCF87C23BED}" srcOrd="0" destOrd="0" presId="urn:microsoft.com/office/officeart/2009/layout/CircleArrowProcess"/>
    <dgm:cxn modelId="{16FC93F7-0A13-40B6-A2A1-7CBD7B1CCBB9}" type="presParOf" srcId="{F69D74E2-19D7-4BBA-A94C-05C7538B6033}" destId="{0AD76E2A-0AB0-4100-8639-D6C00804D7B6}" srcOrd="3" destOrd="0" presId="urn:microsoft.com/office/officeart/2009/layout/CircleArrowProcess"/>
    <dgm:cxn modelId="{731BD60B-CBE6-4F99-9B5E-AC33D59BE63E}" type="presParOf" srcId="{F69D74E2-19D7-4BBA-A94C-05C7538B6033}" destId="{467FCDC3-C6F2-4C1C-9AB4-9E57E4A30E4A}" srcOrd="4" destOrd="0" presId="urn:microsoft.com/office/officeart/2009/layout/CircleArrowProcess"/>
    <dgm:cxn modelId="{5B53F506-2098-4DE2-B34F-C2FED637B0EE}" type="presParOf" srcId="{467FCDC3-C6F2-4C1C-9AB4-9E57E4A30E4A}" destId="{55336957-78A4-40CF-90B9-34E262881017}" srcOrd="0" destOrd="0" presId="urn:microsoft.com/office/officeart/2009/layout/CircleArrowProcess"/>
    <dgm:cxn modelId="{1842387B-D4CC-48CC-8C3D-E4B75EFC2DE9}" type="presParOf" srcId="{F69D74E2-19D7-4BBA-A94C-05C7538B6033}" destId="{F0854285-0B3E-4803-8F39-6BEF81E01508}" srcOrd="5" destOrd="0" presId="urn:microsoft.com/office/officeart/2009/layout/CircleArrowProcess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Picture 16" descr="http://hacksam94.appspot.com/img0.liveinternet.ru/images/attach/c/11/116/418/116418490_large_19.png"/>
          <p:cNvPicPr>
            <a:picLocks noChangeAspect="1" noChangeArrowheads="1"/>
          </p:cNvPicPr>
          <p:nvPr userDrawn="1"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rot="340719" flipH="1">
            <a:off x="524184" y="2474817"/>
            <a:ext cx="1026964" cy="1983006"/>
          </a:xfrm>
          <a:prstGeom prst="rect">
            <a:avLst/>
          </a:prstGeom>
          <a:noFill/>
        </p:spPr>
      </p:pic>
      <p:pic>
        <p:nvPicPr>
          <p:cNvPr id="9" name="Picture 2" descr="http://img0.liveinternet.ru/images/attach/c/11/116/418/116418534_27.png"/>
          <p:cNvPicPr>
            <a:picLocks noChangeAspect="1" noChangeArrowheads="1"/>
          </p:cNvPicPr>
          <p:nvPr userDrawn="1"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 flipH="1">
            <a:off x="5072066" y="2714626"/>
            <a:ext cx="957482" cy="1799140"/>
          </a:xfrm>
          <a:prstGeom prst="rect">
            <a:avLst/>
          </a:prstGeom>
          <a:noFill/>
        </p:spPr>
      </p:pic>
      <p:pic>
        <p:nvPicPr>
          <p:cNvPr id="10" name="Picture 12" descr="http://hacksam94.appspot.com/img0.liveinternet.ru/images/attach/c/11/116/418/116418426_large_10.png"/>
          <p:cNvPicPr>
            <a:picLocks noChangeAspect="1" noChangeArrowheads="1"/>
          </p:cNvPicPr>
          <p:nvPr userDrawn="1"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 rot="19995462" flipH="1">
            <a:off x="6919756" y="2758693"/>
            <a:ext cx="1637567" cy="1400951"/>
          </a:xfrm>
          <a:prstGeom prst="rect">
            <a:avLst/>
          </a:prstGeom>
          <a:noFill/>
        </p:spPr>
      </p:pic>
      <p:pic>
        <p:nvPicPr>
          <p:cNvPr id="12" name="Picture 14" descr="25 (264x700, 131Kb)"/>
          <p:cNvPicPr>
            <a:picLocks noChangeAspect="1" noChangeArrowheads="1"/>
          </p:cNvPicPr>
          <p:nvPr userDrawn="1"/>
        </p:nvPicPr>
        <p:blipFill>
          <a:blip r:embed="rId6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500298" y="2407226"/>
            <a:ext cx="785818" cy="2083610"/>
          </a:xfrm>
          <a:prstGeom prst="rect">
            <a:avLst/>
          </a:prstGeom>
          <a:noFill/>
        </p:spPr>
      </p:pic>
      <p:pic>
        <p:nvPicPr>
          <p:cNvPr id="13" name="Picture 28" descr="http://www.yenislayt.com/upload/822f2897a5.png"/>
          <p:cNvPicPr>
            <a:picLocks noChangeAspect="1" noChangeArrowheads="1"/>
          </p:cNvPicPr>
          <p:nvPr userDrawn="1"/>
        </p:nvPicPr>
        <p:blipFill>
          <a:blip r:embed="rId7">
            <a:lum bright="-10000" contrast="10000"/>
          </a:blip>
          <a:srcRect/>
          <a:stretch>
            <a:fillRect/>
          </a:stretch>
        </p:blipFill>
        <p:spPr bwMode="auto">
          <a:xfrm>
            <a:off x="1285852" y="3000378"/>
            <a:ext cx="1385897" cy="1732373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6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2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8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9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8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3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10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3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9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17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 l="1471" t="51471" r="1470" b="4411"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8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 r="2941" b="53431"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9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 l="1471" t="51471" r="1470" b="4411"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20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 r="2941" b="53431"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21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8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9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8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10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9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1" name="Picture 10" descr="http://hacksam94.appspot.com/img0.liveinternet.ru/images/attach/c/11/116/418/116418386_large_3.png"/>
          <p:cNvPicPr>
            <a:picLocks noChangeAspect="1" noChangeArrowheads="1"/>
          </p:cNvPicPr>
          <p:nvPr userDrawn="1"/>
        </p:nvPicPr>
        <p:blipFill>
          <a:blip r:embed="rId11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286116" y="2928940"/>
            <a:ext cx="1785918" cy="1617290"/>
          </a:xfrm>
          <a:prstGeom prst="rect">
            <a:avLst/>
          </a:prstGeom>
          <a:noFill/>
        </p:spPr>
      </p:pic>
      <p:pic>
        <p:nvPicPr>
          <p:cNvPr id="8" name="Picture 4" descr="http://hacksam94.appspot.com/img1.liveinternet.ru/images/attach/c/11/116/418/116418315_18.png"/>
          <p:cNvPicPr>
            <a:picLocks noChangeAspect="1" noChangeArrowheads="1"/>
          </p:cNvPicPr>
          <p:nvPr userDrawn="1"/>
        </p:nvPicPr>
        <p:blipFill>
          <a:blip r:embed="rId12" cstate="print">
            <a:lum bright="-10000" contrast="20000"/>
          </a:blip>
          <a:srcRect/>
          <a:stretch>
            <a:fillRect/>
          </a:stretch>
        </p:blipFill>
        <p:spPr bwMode="auto">
          <a:xfrm rot="523529" flipH="1">
            <a:off x="6117975" y="2945164"/>
            <a:ext cx="1281081" cy="164307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313D508-E6A6-48AC-8DFB-C50897BB7E0F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3403673-5E58-4BD7-BED7-40D5B7003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313D508-E6A6-48AC-8DFB-C50897BB7E0F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3403673-5E58-4BD7-BED7-40D5B7003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9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2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10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71" t="51471" r="1470" b="4411"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1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2941" b="53431"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2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71" t="51471" r="1470" b="4411"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3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2941" b="53431"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14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1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1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1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1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1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5" name="Picture 10" descr="http://hacksam94.appspot.com/img0.liveinternet.ru/images/attach/c/11/116/418/116418386_large_3.png"/>
          <p:cNvPicPr>
            <a:picLocks noChangeAspect="1" noChangeArrowheads="1"/>
          </p:cNvPicPr>
          <p:nvPr userDrawn="1"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929454" y="2942430"/>
            <a:ext cx="1928794" cy="1746676"/>
          </a:xfrm>
          <a:prstGeom prst="rect">
            <a:avLst/>
          </a:prstGeom>
          <a:noFill/>
        </p:spPr>
      </p:pic>
      <p:pic>
        <p:nvPicPr>
          <p:cNvPr id="26" name="Picture 12" descr="http://hacksam94.appspot.com/img0.liveinternet.ru/images/attach/c/11/116/418/116418426_large_10.png"/>
          <p:cNvPicPr>
            <a:picLocks noChangeAspect="1" noChangeArrowheads="1"/>
          </p:cNvPicPr>
          <p:nvPr userDrawn="1"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 rot="730823">
            <a:off x="495605" y="2954076"/>
            <a:ext cx="1752587" cy="149935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" name="Picture 16" descr="http://hacksam94.appspot.com/img0.liveinternet.ru/images/attach/c/11/116/418/116418490_large_19.png"/>
          <p:cNvPicPr>
            <a:picLocks noChangeAspect="1" noChangeArrowheads="1"/>
          </p:cNvPicPr>
          <p:nvPr userDrawn="1"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7358082" y="2505246"/>
            <a:ext cx="1161562" cy="2242908"/>
          </a:xfrm>
          <a:prstGeom prst="rect">
            <a:avLst/>
          </a:prstGeom>
          <a:noFill/>
        </p:spPr>
      </p:pic>
      <p:pic>
        <p:nvPicPr>
          <p:cNvPr id="9" name="Picture 14" descr="25 (264x700, 131Kb)"/>
          <p:cNvPicPr>
            <a:picLocks noChangeAspect="1" noChangeArrowheads="1"/>
          </p:cNvPicPr>
          <p:nvPr userDrawn="1"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42910" y="2357436"/>
            <a:ext cx="858481" cy="2276276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1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6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7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6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12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l="1471" t="51471" r="1470" b="4411"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3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r="2941" b="53431"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4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l="1471" t="51471" r="1470" b="4411"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5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r="2941" b="53431"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16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1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1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6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1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7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6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grpSp>
        <p:nvGrpSpPr>
          <p:cNvPr id="9" name="Группа 8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0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2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11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71" t="51471" r="1470" b="4411"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2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2941" b="53431"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3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71" t="51471" r="1470" b="4411"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4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2941" b="53431"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15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1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1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1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1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6" name="Picture 28" descr="http://www.yenislayt.com/upload/822f2897a5.png"/>
          <p:cNvPicPr>
            <a:picLocks noChangeAspect="1" noChangeArrowheads="1"/>
          </p:cNvPicPr>
          <p:nvPr userDrawn="1"/>
        </p:nvPicPr>
        <p:blipFill>
          <a:blip r:embed="rId6">
            <a:lum bright="-10000" contrast="10000"/>
          </a:blip>
          <a:srcRect/>
          <a:stretch>
            <a:fillRect/>
          </a:stretch>
        </p:blipFill>
        <p:spPr bwMode="auto">
          <a:xfrm>
            <a:off x="285720" y="2786064"/>
            <a:ext cx="1571636" cy="1964547"/>
          </a:xfrm>
          <a:prstGeom prst="rect">
            <a:avLst/>
          </a:prstGeom>
          <a:noFill/>
        </p:spPr>
      </p:pic>
      <p:pic>
        <p:nvPicPr>
          <p:cNvPr id="27" name="Picture 2" descr="http://img0.liveinternet.ru/images/attach/c/11/116/418/116418534_27.png"/>
          <p:cNvPicPr>
            <a:picLocks noChangeAspect="1" noChangeArrowheads="1"/>
          </p:cNvPicPr>
          <p:nvPr userDrawn="1"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 flipH="1">
            <a:off x="7643834" y="2571750"/>
            <a:ext cx="1028920" cy="1933374"/>
          </a:xfrm>
          <a:prstGeom prst="rect">
            <a:avLst/>
          </a:prstGeom>
          <a:noFill/>
        </p:spPr>
      </p:pic>
      <p:pic>
        <p:nvPicPr>
          <p:cNvPr id="28" name="Picture 4" descr="http://hacksam94.appspot.com/img1.liveinternet.ru/images/attach/c/11/116/418/116418315_18.png"/>
          <p:cNvPicPr>
            <a:picLocks noChangeAspect="1" noChangeArrowheads="1"/>
          </p:cNvPicPr>
          <p:nvPr userDrawn="1"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 rot="523529" flipH="1">
            <a:off x="6408385" y="2948649"/>
            <a:ext cx="1332003" cy="170838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grpSp>
        <p:nvGrpSpPr>
          <p:cNvPr id="11" name="Группа 10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2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13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71" t="51471" r="1470" b="4411"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4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2941" b="53431"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5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71" t="51471" r="1470" b="4411"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6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2941" b="53431"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17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1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1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8" name="Picture 16" descr="http://hacksam94.appspot.com/img0.liveinternet.ru/images/attach/c/11/116/418/116418490_large_19.png"/>
          <p:cNvPicPr>
            <a:picLocks noChangeAspect="1" noChangeArrowheads="1"/>
          </p:cNvPicPr>
          <p:nvPr userDrawn="1"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 rot="340719" flipH="1">
            <a:off x="651853" y="3039012"/>
            <a:ext cx="863589" cy="1667539"/>
          </a:xfrm>
          <a:prstGeom prst="rect">
            <a:avLst/>
          </a:prstGeom>
          <a:noFill/>
        </p:spPr>
      </p:pic>
      <p:pic>
        <p:nvPicPr>
          <p:cNvPr id="29" name="Picture 28" descr="http://www.yenislayt.com/upload/822f2897a5.png"/>
          <p:cNvPicPr>
            <a:picLocks noChangeAspect="1" noChangeArrowheads="1"/>
          </p:cNvPicPr>
          <p:nvPr userDrawn="1"/>
        </p:nvPicPr>
        <p:blipFill>
          <a:blip r:embed="rId7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643042" y="3286130"/>
            <a:ext cx="1214445" cy="1518057"/>
          </a:xfrm>
          <a:prstGeom prst="rect">
            <a:avLst/>
          </a:prstGeom>
          <a:noFill/>
        </p:spPr>
      </p:pic>
      <p:pic>
        <p:nvPicPr>
          <p:cNvPr id="30" name="Picture 14" descr="25 (264x700, 131Kb)"/>
          <p:cNvPicPr>
            <a:picLocks noChangeAspect="1" noChangeArrowheads="1"/>
          </p:cNvPicPr>
          <p:nvPr userDrawn="1"/>
        </p:nvPicPr>
        <p:blipFill>
          <a:blip r:embed="rId8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857488" y="3000377"/>
            <a:ext cx="642942" cy="1704772"/>
          </a:xfrm>
          <a:prstGeom prst="rect">
            <a:avLst/>
          </a:prstGeom>
          <a:noFill/>
        </p:spPr>
      </p:pic>
      <p:pic>
        <p:nvPicPr>
          <p:cNvPr id="31" name="Picture 10" descr="http://hacksam94.appspot.com/img0.liveinternet.ru/images/attach/c/11/116/418/116418386_large_3.png"/>
          <p:cNvPicPr>
            <a:picLocks noChangeAspect="1" noChangeArrowheads="1"/>
          </p:cNvPicPr>
          <p:nvPr userDrawn="1"/>
        </p:nvPicPr>
        <p:blipFill>
          <a:blip r:embed="rId9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786182" y="3286130"/>
            <a:ext cx="1571636" cy="1423240"/>
          </a:xfrm>
          <a:prstGeom prst="rect">
            <a:avLst/>
          </a:prstGeom>
          <a:noFill/>
        </p:spPr>
      </p:pic>
      <p:pic>
        <p:nvPicPr>
          <p:cNvPr id="32" name="Picture 2" descr="http://img0.liveinternet.ru/images/attach/c/11/116/418/116418534_27.png"/>
          <p:cNvPicPr>
            <a:picLocks noChangeAspect="1" noChangeArrowheads="1"/>
          </p:cNvPicPr>
          <p:nvPr userDrawn="1"/>
        </p:nvPicPr>
        <p:blipFill>
          <a:blip r:embed="rId10" cstate="print">
            <a:lum bright="-10000" contrast="20000"/>
          </a:blip>
          <a:srcRect/>
          <a:stretch>
            <a:fillRect/>
          </a:stretch>
        </p:blipFill>
        <p:spPr bwMode="auto">
          <a:xfrm flipH="1">
            <a:off x="5429256" y="3143254"/>
            <a:ext cx="785818" cy="1476578"/>
          </a:xfrm>
          <a:prstGeom prst="rect">
            <a:avLst/>
          </a:prstGeom>
          <a:noFill/>
        </p:spPr>
      </p:pic>
      <p:pic>
        <p:nvPicPr>
          <p:cNvPr id="33" name="Picture 12" descr="http://hacksam94.appspot.com/img0.liveinternet.ru/images/attach/c/11/116/418/116418426_large_10.png"/>
          <p:cNvPicPr>
            <a:picLocks noChangeAspect="1" noChangeArrowheads="1"/>
          </p:cNvPicPr>
          <p:nvPr userDrawn="1"/>
        </p:nvPicPr>
        <p:blipFill>
          <a:blip r:embed="rId11" cstate="print">
            <a:lum bright="-10000" contrast="20000"/>
          </a:blip>
          <a:srcRect/>
          <a:stretch>
            <a:fillRect/>
          </a:stretch>
        </p:blipFill>
        <p:spPr bwMode="auto">
          <a:xfrm rot="19995462" flipH="1">
            <a:off x="7341061" y="3254782"/>
            <a:ext cx="1419378" cy="1214289"/>
          </a:xfrm>
          <a:prstGeom prst="rect">
            <a:avLst/>
          </a:prstGeom>
          <a:noFill/>
        </p:spPr>
      </p:pic>
      <p:pic>
        <p:nvPicPr>
          <p:cNvPr id="34" name="Picture 4" descr="http://hacksam94.appspot.com/img1.liveinternet.ru/images/attach/c/11/116/418/116418315_18.png"/>
          <p:cNvPicPr>
            <a:picLocks noChangeAspect="1" noChangeArrowheads="1"/>
          </p:cNvPicPr>
          <p:nvPr userDrawn="1"/>
        </p:nvPicPr>
        <p:blipFill>
          <a:blip r:embed="rId12" cstate="print">
            <a:lum bright="-10000" contrast="20000"/>
          </a:blip>
          <a:srcRect/>
          <a:stretch>
            <a:fillRect/>
          </a:stretch>
        </p:blipFill>
        <p:spPr bwMode="auto">
          <a:xfrm rot="523529" flipH="1">
            <a:off x="6383580" y="3346892"/>
            <a:ext cx="1060888" cy="13606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8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1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9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71" t="51471" r="1470" b="4411"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0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2941" b="53431"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1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71" t="51471" r="1470" b="4411"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2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2941" b="53431"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13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1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1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1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1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1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313D508-E6A6-48AC-8DFB-C50897BB7E0F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3403673-5E58-4BD7-BED7-40D5B7003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313D508-E6A6-48AC-8DFB-C50897BB7E0F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3403673-5E58-4BD7-BED7-40D5B7003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13">
            <a:lum bright="10000"/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642924"/>
            <a:ext cx="7215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МКДОУ «Детский сад №1 п. Алексеевск, Киренского района».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к\Desktop\P91220-144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285866"/>
            <a:ext cx="2318213" cy="3000396"/>
          </a:xfrm>
          <a:prstGeom prst="round2Diag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14348" y="1071552"/>
            <a:ext cx="55007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Воробьева Татьяна Юрьевна.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квалификационная категория.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Педагогический стаж – 19 лет.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8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Одним из важнейших условий физического развития является обеспечение достаточной двигательной активности ребёнка.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142990"/>
            <a:ext cx="4000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Подбор оптимального двигательного режима должен содержать разнообразные интересные детям формы двигательной деятельности</a:t>
            </a: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571750"/>
            <a:ext cx="4500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подвижные игры</a:t>
            </a: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игры-эстафеты </a:t>
            </a: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с элементами соревнования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к\Desktop\Новая папка\IMG_0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142990"/>
            <a:ext cx="3709979" cy="2782484"/>
          </a:xfrm>
          <a:prstGeom prst="snip2Diag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10"/>
            <a:ext cx="77867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Значение подвижных игр 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развивают психические качества: внимание, память, воображение, самостоятельность;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учат соблюдать правила,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осознанно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действовать в изменяющихся игровых ситуациях; 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азвивают умение подчиняться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общим требованиям, быть искренним, сопереживать, помогать друг другу; 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активизируют дыхание, кровообращение, обменные процессы, память, фантазию; 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формируют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быстроту, силу, выносливость, ловкость; 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помогают овладеть пространственной терминологией, освоиться в коллективе, для участия в играх – соревнованиях.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пополняют словарный запас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642924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физические качества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857238"/>
            <a:ext cx="57150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основным физическим качествам относятся: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* быстрота,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* ловкость,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* сила,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* выносливость,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 гибкость.</a:t>
            </a:r>
          </a:p>
        </p:txBody>
      </p:sp>
      <p:pic>
        <p:nvPicPr>
          <p:cNvPr id="5122" name="Picture 2" descr="C:\Users\к\Desktop\Новая папка\IMG_20200109_094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285866"/>
            <a:ext cx="3214710" cy="2768223"/>
          </a:xfrm>
          <a:prstGeom prst="round2Diag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5123" name="Picture 3" descr="C:\Users\к\Desktop\Новая папка\DSC03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500180"/>
            <a:ext cx="2306288" cy="1538276"/>
          </a:xfrm>
          <a:prstGeom prst="round2Diag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642924"/>
            <a:ext cx="1643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Быстрота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000114"/>
            <a:ext cx="76438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Основными средствами развития различных форм быстроты являются упражнения, требующие быстрых двигательных реакций, высокой скорости и частоты выполнения движений. Одной из форм развития быстроты безусловно являются подвижные игры. Вот некоторые из них:</a:t>
            </a:r>
          </a:p>
          <a:p>
            <a:r>
              <a:rPr lang="ru-RU" b="1" dirty="0" smtClean="0">
                <a:latin typeface="Arial" pitchFamily="34" charset="0"/>
              </a:rPr>
              <a:t>«Белые медведи»,  «Невод», «День и ночь»,  «Вороны и воробьи», «Салки».</a:t>
            </a:r>
            <a:r>
              <a:rPr lang="ru-RU" b="1" dirty="0" smtClean="0"/>
              <a:t> </a:t>
            </a:r>
          </a:p>
          <a:p>
            <a:endParaRPr lang="ru-RU" b="1" dirty="0" smtClean="0"/>
          </a:p>
        </p:txBody>
      </p:sp>
      <p:pic>
        <p:nvPicPr>
          <p:cNvPr id="2050" name="Picture 2" descr="C:\Users\к\Desktop\Воробьевой Т.Юрьевна\IMG_0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714626"/>
            <a:ext cx="2286016" cy="1867737"/>
          </a:xfrm>
          <a:prstGeom prst="snipRound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2051" name="Picture 3" descr="C:\Users\к\Desktop\Воробьевой Т.Юрьевна\IMG_0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714626"/>
            <a:ext cx="2591382" cy="1814474"/>
          </a:xfrm>
          <a:prstGeom prst="snipRound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2052" name="Picture 4" descr="C:\Users\к\Desktop\Воробьевой Т.Юрьевна\IMG_1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675309"/>
            <a:ext cx="2500330" cy="1875248"/>
          </a:xfrm>
          <a:prstGeom prst="snipRound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571486"/>
            <a:ext cx="1168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Ловкость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928676"/>
            <a:ext cx="7643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Ловкость - способность человека наиболее рационально, осваивать новые двигательные действия, успешно решать двигательные задачи в изменяющихся условиях. Развитию ловкости способствуют следующие игры: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«Ловля парами», «Вертуны» , «Салки 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выручалками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«Защита укрепления».</a:t>
            </a:r>
          </a:p>
          <a:p>
            <a:endParaRPr lang="ru-RU" b="1" dirty="0" smtClean="0"/>
          </a:p>
        </p:txBody>
      </p:sp>
      <p:pic>
        <p:nvPicPr>
          <p:cNvPr id="3074" name="Picture 2" descr="C:\Users\к\Desktop\Воробьевой Т.Юрьевна\IMG_0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428874"/>
            <a:ext cx="2472618" cy="2228839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3075" name="Picture 3" descr="C:\Users\к\Desktop\Воробьевой Т.Юрьевна\IMG_1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643188"/>
            <a:ext cx="2517042" cy="178595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3076" name="Picture 4" descr="C:\Users\к\Desktop\Воробьевой Т.Юрьевна\фото дет.сад 5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714626"/>
            <a:ext cx="2209781" cy="165733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714362"/>
            <a:ext cx="1709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Выносливость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142990"/>
            <a:ext cx="778674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Выносливость - это способность поддерживать заданную, необходимую для обеспечения деятельности, мощность нагрузки и противостоять утомлению, возникающему в процессе выполнения работы. Выносливость необходимо развивать с раннего детства. 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важное физическое качество, необходимое для участия в соревнованиях,  можно развить, используя следующие игры: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«Поймай лягушку», «Коршун и наседка» , «Поймай хвост дракона». </a:t>
            </a:r>
          </a:p>
          <a:p>
            <a:pPr>
              <a:lnSpc>
                <a:spcPct val="90000"/>
              </a:lnSpc>
            </a:pPr>
            <a:endParaRPr lang="ru-RU" b="1" dirty="0" smtClean="0"/>
          </a:p>
        </p:txBody>
      </p:sp>
      <p:pic>
        <p:nvPicPr>
          <p:cNvPr id="4098" name="Picture 2" descr="C:\Users\к\Desktop\Воробьевой Т.Юрьевна\фото дет.сад 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502"/>
            <a:ext cx="2019280" cy="151446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4100" name="Picture 4" descr="C:\Users\к\Desktop\IMG-20200301-WA0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839642"/>
            <a:ext cx="2071702" cy="1553777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4101" name="Picture 5" descr="C:\Users\к\Desktop\IMG-20200301-WA00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786064"/>
            <a:ext cx="2400283" cy="1643074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642924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Гибкость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142990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Гибкость – способность выполнять двигательные действия с наибольшей амплитудой. Развивать гибкость нужно с самого раннего возраста. Вот примеры некоторых подвижных игр, способствующих развитию гибкости.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 Палку за спину», «Пролезь под мостом», «Мостик и кошка».</a:t>
            </a:r>
          </a:p>
        </p:txBody>
      </p:sp>
      <p:pic>
        <p:nvPicPr>
          <p:cNvPr id="4098" name="Picture 2" descr="C:\Users\к\Desktop\Новая папка\DSC03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14626"/>
            <a:ext cx="2571768" cy="1808278"/>
          </a:xfrm>
          <a:prstGeom prst="round2Diag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4099" name="Picture 3" descr="C:\Users\к\Desktop\Новая папка\DSC033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714626"/>
            <a:ext cx="2386899" cy="1785950"/>
          </a:xfrm>
          <a:prstGeom prst="round2Diag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4100" name="Picture 4" descr="C:\Users\к\Desktop\Новая папка\IMG_08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500312"/>
            <a:ext cx="2400282" cy="1800212"/>
          </a:xfrm>
          <a:prstGeom prst="round2Diag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06" y="642924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928676"/>
            <a:ext cx="7643866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силой понимается способность человека преодолевать внешнее сопротивление или противодействовать ему за счет мышечных усилий Развивать такое важное для человека качество, как сила, нужно с детства посредством подвижных игр, постепенно вводя новые элементы и увеличивая нагрузки. Приведем несколько примеров таких игр.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Перетягивание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парах»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«Борьба всадников»</a:t>
            </a:r>
          </a:p>
          <a:p>
            <a:endParaRPr lang="ru-RU" b="1" dirty="0" smtClean="0">
              <a:latin typeface="Arial" pitchFamily="34" charset="0"/>
            </a:endParaRPr>
          </a:p>
          <a:p>
            <a:endParaRPr lang="ru-RU" dirty="0"/>
          </a:p>
        </p:txBody>
      </p:sp>
      <p:pic>
        <p:nvPicPr>
          <p:cNvPr id="5122" name="Picture 2" descr="C:\Users\к\Desktop\IMG-20200301-WA0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206096"/>
            <a:ext cx="3214710" cy="2338328"/>
          </a:xfrm>
          <a:prstGeom prst="round2Same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1026" name="Picture 2" descr="C:\Users\к\Desktop\Новая папка\DSC01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500312"/>
            <a:ext cx="3377334" cy="2071702"/>
          </a:xfrm>
          <a:prstGeom prst="round2Same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42925"/>
            <a:ext cx="33575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Эстафеты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разновидность подвижных игр командного характера,  в которых каждый участник выполняет последовательно одно за другим различные движения, передавая другому участнику своей команды, предмет и т.д., старается сделать это быстрее участников других соревнующихся команд.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4876" y="642925"/>
            <a:ext cx="35004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важно у детей поддерживать интерес к играм-эстафетам, способствовать тому, чтобы у них появился стимул научиться выполнять любые движения хорошо, чтобы  робкие дети почувствовали уверенность в себе, а дети более подвижные и смелые обращали свои силы, свою энергию на более качественное выполнение игрового задания.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\Desktop\Новая папка\IMG_20200109_095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502"/>
            <a:ext cx="2614597" cy="196094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3" name="Picture 5" descr="C:\Users\к\Desktop\Новая папка\IMG_20200109_102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714362"/>
            <a:ext cx="3233726" cy="207160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785800"/>
            <a:ext cx="2332413" cy="3109884"/>
          </a:xfrm>
          <a:prstGeom prst="ellipse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172" name="Picture 4" descr="C:\Users\к\Desktop\Новая папка\IMG_20200109_1046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786064"/>
            <a:ext cx="2571768" cy="192882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857238"/>
            <a:ext cx="72866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«Развитие двигательных качеств посредством подвижных игр в подготовке старших дошкольников к соревнованиям». (из опыта работы)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72"/>
            <a:ext cx="771530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Влияние подвижных игр на развитие основных двигательных качеств.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857238"/>
            <a:ext cx="7786742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latin typeface="Arial" pitchFamily="34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Разнообразные движения и действия детей во время игры при умелом руководстве ими, эффективно влияют на деятельность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дыхательной систем, способствуют укреплению нервной системы,  дыхательного аппарата, улучшению общего обмена веществ, повышению деятельности всех органов и систем организма человека, возбуждают аппетит и способствуют крепкому сну. С помощью подвижных игр обеспечивается всестороннее физическое развитие ребенка, которое важно для подготовки  к соревнованиям. </a:t>
            </a:r>
          </a:p>
        </p:txBody>
      </p:sp>
      <p:pic>
        <p:nvPicPr>
          <p:cNvPr id="3074" name="Picture 2" descr="C:\Users\к\Desktop\Новая папка\DSC03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357436"/>
            <a:ext cx="2876536" cy="1918627"/>
          </a:xfrm>
          <a:prstGeom prst="round2Diag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3075" name="Picture 3" descr="C:\Users\к\Desktop\Новая папка\DSCF75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357436"/>
            <a:ext cx="2686035" cy="2014526"/>
          </a:xfrm>
          <a:prstGeom prst="round2Diag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00048"/>
            <a:ext cx="6929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Картинки по запросу &quot;высказывания великих педагогов о подвижной игре дошкольников&quot;"/>
          <p:cNvPicPr/>
          <p:nvPr/>
        </p:nvPicPr>
        <p:blipFill>
          <a:blip r:embed="rId2"/>
          <a:srcRect l="16912" t="6221" r="3729" b="17742"/>
          <a:stretch>
            <a:fillRect/>
          </a:stretch>
        </p:blipFill>
        <p:spPr bwMode="auto">
          <a:xfrm>
            <a:off x="714348" y="714362"/>
            <a:ext cx="1804992" cy="228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nsportal.ru/sites/default/files/2017/02/14/anketa-dlya-roditeley-v-detskom-sadu-po-otsenke-raboty-instruktora-po-fizkulture-53019-lar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857238"/>
            <a:ext cx="1662110" cy="23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&quot;консультации для родителей подвижные игры картинки&quot;"/>
          <p:cNvPicPr/>
          <p:nvPr/>
        </p:nvPicPr>
        <p:blipFill>
          <a:blip r:embed="rId4"/>
          <a:srcRect l="5780" t="7120" r="7514" b="5063"/>
          <a:stretch>
            <a:fillRect/>
          </a:stretch>
        </p:blipFill>
        <p:spPr bwMode="auto">
          <a:xfrm>
            <a:off x="4572000" y="857238"/>
            <a:ext cx="20002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&quot;консультации для родителей подвижные игры картинки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714362"/>
            <a:ext cx="1643074" cy="30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&quot;консультации для родителей подвижные игры картинки&quot;"/>
          <p:cNvPicPr/>
          <p:nvPr/>
        </p:nvPicPr>
        <p:blipFill>
          <a:blip r:embed="rId6"/>
          <a:srcRect l="4102" t="15625" r="8203" b="9115"/>
          <a:stretch>
            <a:fillRect/>
          </a:stretch>
        </p:blipFill>
        <p:spPr bwMode="auto">
          <a:xfrm>
            <a:off x="714348" y="3143254"/>
            <a:ext cx="2000264" cy="123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\Desktop\Воробьевой Т.Юрьевна\DSCF4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24"/>
            <a:ext cx="2667020" cy="2000265"/>
          </a:xfrm>
          <a:prstGeom prst="round2Same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1027" name="Picture 3" descr="C:\Users\к\Desktop\Воробьевой Т.Юрьевна\DSCF4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786064"/>
            <a:ext cx="2714644" cy="1901446"/>
          </a:xfrm>
          <a:prstGeom prst="round2Same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1028" name="Picture 4" descr="C:\Users\к\Desktop\Воробьевой Т.Юрьевна\IMG_09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642924"/>
            <a:ext cx="2733660" cy="2050245"/>
          </a:xfrm>
          <a:prstGeom prst="round2Same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2" name="Picture 2" descr="C:\Users\к\Desktop\P91216-1612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2714626"/>
            <a:ext cx="2725256" cy="1809740"/>
          </a:xfrm>
          <a:prstGeom prst="round2Same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6" name="Picture 2" descr="C:\Users\к\Desktop\Новая папка\DSC031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1500180"/>
            <a:ext cx="2306287" cy="1538276"/>
          </a:xfrm>
          <a:prstGeom prst="round2Same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6429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результатов двигательной активности детей средняя –старшая группа.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2214560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71604" y="1000114"/>
          <a:ext cx="5881686" cy="2920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6"/>
            <a:ext cx="78581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Подвижные игры способствуют гармоничному развитию дошкольников. В играх и соревнованиях укрепляется физическое здоровье и закаляются волевые качества: целеустремлённость, выдержка, настойчивость, чувство справедливости. В пословице говорится: «Человек познаётся в беде, а ребёнок — в игре». Опыт подвижных игр  постоянно обогащается новыми вариантами знакомых игр и народными традициями.</a:t>
            </a:r>
          </a:p>
        </p:txBody>
      </p:sp>
      <p:pic>
        <p:nvPicPr>
          <p:cNvPr id="6146" name="Picture 2" descr="C:\Users\к\Desktop\Новая папка\IMG_20200109_094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85998"/>
            <a:ext cx="3233726" cy="2210981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6147" name="Picture 3" descr="C:\Users\к\Desktop\Новая папка\IMG-20190222-WA0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285998"/>
            <a:ext cx="3860793" cy="217169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24"/>
            <a:ext cx="721523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</a:rPr>
              <a:t>Список литературы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  <a:endParaRPr lang="ru-RU" altLang="ru-RU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r>
              <a:rPr lang="ru-RU" altLang="ru-RU" dirty="0" smtClean="0">
                <a:latin typeface="Times New Roman" pitchFamily="18" charset="0"/>
              </a:rPr>
              <a:t>1. </a:t>
            </a:r>
            <a:r>
              <a:rPr lang="ru-RU" altLang="ru-RU" sz="1600" dirty="0" smtClean="0">
                <a:latin typeface="Times New Roman" pitchFamily="18" charset="0"/>
              </a:rPr>
              <a:t>Веселая физкультура для детей и их родителей. Занятия, развлечения, праздники, походы./ </a:t>
            </a:r>
            <a:r>
              <a:rPr lang="ru-RU" altLang="ru-RU" sz="1600" dirty="0" err="1" smtClean="0">
                <a:latin typeface="Times New Roman" pitchFamily="18" charset="0"/>
              </a:rPr>
              <a:t>О.Б.Казина</a:t>
            </a:r>
            <a:r>
              <a:rPr lang="ru-RU" altLang="ru-RU" sz="1600" dirty="0" smtClean="0">
                <a:latin typeface="Times New Roman" pitchFamily="18" charset="0"/>
              </a:rPr>
              <a:t>. – Ярославль: Академия развития, 2008.</a:t>
            </a:r>
          </a:p>
          <a:p>
            <a:r>
              <a:rPr lang="ru-RU" altLang="ru-RU" sz="1600" dirty="0" smtClean="0">
                <a:latin typeface="Times New Roman" pitchFamily="18" charset="0"/>
              </a:rPr>
              <a:t>2. </a:t>
            </a:r>
            <a:r>
              <a:rPr lang="ru-RU" altLang="ru-RU" sz="1600" dirty="0" err="1" smtClean="0">
                <a:latin typeface="Times New Roman" pitchFamily="18" charset="0"/>
              </a:rPr>
              <a:t>Здоровьесберегающее</a:t>
            </a:r>
            <a:r>
              <a:rPr lang="ru-RU" altLang="ru-RU" sz="1600" dirty="0" smtClean="0">
                <a:latin typeface="Times New Roman" pitchFamily="18" charset="0"/>
              </a:rPr>
              <a:t> пространство дошкольного образовательного учреждения: проектирование, тренинги, занятия / сост. Н.И.Крылова: Учитель, 2009.</a:t>
            </a:r>
          </a:p>
          <a:p>
            <a:r>
              <a:rPr lang="ru-RU" altLang="ru-RU" sz="1600" dirty="0" smtClean="0">
                <a:latin typeface="Times New Roman" pitchFamily="18" charset="0"/>
              </a:rPr>
              <a:t>3. Филиппова С. О., </a:t>
            </a:r>
            <a:r>
              <a:rPr lang="ru-RU" altLang="ru-RU" sz="1600" dirty="0" err="1" smtClean="0">
                <a:latin typeface="Times New Roman" pitchFamily="18" charset="0"/>
              </a:rPr>
              <a:t>Волосникова</a:t>
            </a:r>
            <a:r>
              <a:rPr lang="ru-RU" altLang="ru-RU" sz="1600" dirty="0" smtClean="0">
                <a:latin typeface="Times New Roman" pitchFamily="18" charset="0"/>
              </a:rPr>
              <a:t> Т. В. Олимпийское образование дошкольников. СПб. : Детство-Пресс, 2007;</a:t>
            </a:r>
          </a:p>
          <a:p>
            <a:r>
              <a:rPr lang="ru-RU" altLang="ru-RU" sz="1600" dirty="0" smtClean="0">
                <a:latin typeface="Times New Roman" pitchFamily="18" charset="0"/>
              </a:rPr>
              <a:t>4. </a:t>
            </a:r>
            <a:r>
              <a:rPr lang="ru-RU" altLang="ru-RU" sz="1600" dirty="0" err="1" smtClean="0">
                <a:latin typeface="Times New Roman" pitchFamily="18" charset="0"/>
              </a:rPr>
              <a:t>Картушина</a:t>
            </a:r>
            <a:r>
              <a:rPr lang="ru-RU" altLang="ru-RU" sz="1600" dirty="0" smtClean="0">
                <a:latin typeface="Times New Roman" pitchFamily="18" charset="0"/>
              </a:rPr>
              <a:t> М. Ю. Быть здоровыми хотим: оздоровительные и познавательные занятия для детей подготовительной группы. – М. :АРКТИ, 2004;</a:t>
            </a:r>
          </a:p>
          <a:p>
            <a:r>
              <a:rPr lang="ru-RU" altLang="ru-RU" sz="1600" dirty="0" smtClean="0">
                <a:latin typeface="Times New Roman" pitchFamily="18" charset="0"/>
              </a:rPr>
              <a:t>5. Новикова И. М. Формирование представлений о здоровом образе жизни у дошкольников. Для работы с детьми 5-7 лет. – М.: МОЗАИКА-СИНТЕЗ, 2010.</a:t>
            </a:r>
            <a:endParaRPr lang="ru-RU" altLang="ru-RU" sz="16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62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\Desktop\P90306-093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85866"/>
            <a:ext cx="4357718" cy="31661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62"/>
            <a:ext cx="728667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темы продиктована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новыми требованиями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предъявляемыми  ФГОС к ДО .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 условиях модернизации  Российского образования наиболее     остро  стоит вопрос необходимости оптимизации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двигательной активности детей, поиска    путей физического и духовного оздоровления дошкольников, эффективных средств развития двигательной активности, на основе жизненной потребности быть  здоровыми, ловкими, сильными, смелыми.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642924"/>
            <a:ext cx="59293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способствовать  оптимизации двигательной активности детей,  учитывая влияние подвижной игры в подготовке к соревнованиям.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857238"/>
            <a:ext cx="692948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современной педагогике имеется триединство целей, которые взаимосвязаны и достигаются посредством подвижной игры: </a:t>
            </a:r>
          </a:p>
          <a:p>
            <a:endParaRPr lang="ru-RU" sz="11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Образовательная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ходе игры происходит усвоение ребенком определенных знаний в виде правил игры.</a:t>
            </a:r>
          </a:p>
          <a:p>
            <a:pPr marL="342900" indent="-3429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Развивающая.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Участвуя в подвижной игре, ребенок развивает свои физические данные (силу, ловкость, подвижность, скорость реакции), а также коммуникативные навыки (учится выигрывать и проигрывать, взаимодействовать со сверстниками ради достижения победы), которые необходимы при подготовке к соревнованиям.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Воспитательная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процессе игры маленький человек учится соответствовать определенным правилам (пока что выступающим в виде правил игры), в нем воспитываются качества, которые позже пригодятся в процессе жизнедеятельности: старательность, исполнительность, сила воли.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571486"/>
            <a:ext cx="5214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Классификации   подвижных игр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7840602"/>
              </p:ext>
            </p:extLst>
          </p:nvPr>
        </p:nvGraphicFramePr>
        <p:xfrm>
          <a:off x="1428728" y="714362"/>
          <a:ext cx="6000792" cy="3857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82A684-9F5D-4BF0-B069-63C849233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>
                                            <p:graphicEl>
                                              <a:dgm id="{4082A684-9F5D-4BF0-B069-63C849233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EC7F4A-E367-4B7A-BA5D-C7C1C893A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3">
                                            <p:graphicEl>
                                              <a:dgm id="{FEEC7F4A-E367-4B7A-BA5D-C7C1C893A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A746AD-4F58-47B7-BA7A-7B21DB83C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C6A746AD-4F58-47B7-BA7A-7B21DB83C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69216C-D72B-44AC-9E2A-0F5B30131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dgm id="{8769216C-D72B-44AC-9E2A-0F5B301312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BF2F9A-2E87-4C3B-ABE5-D84403235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21BF2F9A-2E87-4C3B-ABE5-D84403235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BC2FA0-2236-4B7E-A60D-FBD018EE2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13BC2FA0-2236-4B7E-A60D-FBD018EE2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BE882E-A8C4-4D72-83AB-8A9B8CE59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C5BE882E-A8C4-4D72-83AB-8A9B8CE59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C1D77B-DD76-4422-80CA-AEF1964F8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3">
                                            <p:graphicEl>
                                              <a:dgm id="{85C1D77B-DD76-4422-80CA-AEF1964F8C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BB8C51-DB8D-4259-B756-9FE0C14DB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6EBB8C51-DB8D-4259-B756-9FE0C14DB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F38655-E476-4CFA-BF73-6EDB06BAC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E5F38655-E476-4CFA-BF73-6EDB06BACC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43D656-BB50-4F3A-AE01-73A2E7583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5243D656-BB50-4F3A-AE01-73A2E7583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45AC94-A217-4D9C-938D-BA0E73498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">
                                            <p:graphicEl>
                                              <a:dgm id="{7145AC94-A217-4D9C-938D-BA0E73498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2889D6-4BA6-40EC-AE54-AC71B674B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FC2889D6-4BA6-40EC-AE54-AC71B674BD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8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FB925E-CD38-481E-9A8D-23A4C8F48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3">
                                            <p:graphicEl>
                                              <a:dgm id="{30FB925E-CD38-481E-9A8D-23A4C8F48A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C1F6FD-022A-4498-B391-68DFE7134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3">
                                            <p:graphicEl>
                                              <a:dgm id="{A6C1F6FD-022A-4498-B391-68DFE7134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166662-F725-4974-A62B-B27D86228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3">
                                            <p:graphicEl>
                                              <a:dgm id="{2A166662-F725-4974-A62B-B27D86228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4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A29F88-7ACA-4FA8-92B9-79FA67A5A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3">
                                            <p:graphicEl>
                                              <a:dgm id="{BCA29F88-7ACA-4FA8-92B9-79FA67A5A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6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8CEC29-9256-464D-BCF3-2EA053333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3">
                                            <p:graphicEl>
                                              <a:dgm id="{368CEC29-9256-464D-BCF3-2EA053333E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8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75225F-5B6A-482D-8FB4-F0BF7AF73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3">
                                            <p:graphicEl>
                                              <a:dgm id="{2275225F-5B6A-482D-8FB4-F0BF7AF73C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EDCC73-FF96-44EF-A773-C3659C1E7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000"/>
                                        <p:tgtEl>
                                          <p:spTgt spid="3">
                                            <p:graphicEl>
                                              <a:dgm id="{57EDCC73-FF96-44EF-A773-C3659C1E7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00048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265239"/>
            <a:ext cx="728667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642924"/>
            <a:ext cx="3284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Содержание подвижной игры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7326366"/>
              </p:ext>
            </p:extLst>
          </p:nvPr>
        </p:nvGraphicFramePr>
        <p:xfrm>
          <a:off x="1643042" y="1214428"/>
          <a:ext cx="4857784" cy="3125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20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928676"/>
            <a:ext cx="1951626" cy="1463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gryi-dlya-gruppyi-dete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928676"/>
            <a:ext cx="2088231" cy="1534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Ленок\Desktop\deti_s_mjacho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857502"/>
            <a:ext cx="1341489" cy="140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3-tub-ru.yandex.net/i?id=ad5edf5e5de9b50e218da884b889e972-45-144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3504" y="2643188"/>
            <a:ext cx="1295138" cy="145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EBB215-3833-4C9B-8CC9-195FC1B9C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graphicEl>
                                              <a:dgm id="{07EBB215-3833-4C9B-8CC9-195FC1B9C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graphicEl>
                                              <a:dgm id="{07EBB215-3833-4C9B-8CC9-195FC1B9C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D2A547-9C07-4CDC-BE8A-1FFAD4CD4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>
                                            <p:graphicEl>
                                              <a:dgm id="{52D2A547-9C07-4CDC-BE8A-1FFAD4CD4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graphicEl>
                                              <a:dgm id="{52D2A547-9C07-4CDC-BE8A-1FFAD4CD4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E6214E-715E-44AF-830F-7BCF87C23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>
                                            <p:graphicEl>
                                              <a:dgm id="{4FE6214E-715E-44AF-830F-7BCF87C23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>
                                            <p:graphicEl>
                                              <a:dgm id="{4FE6214E-715E-44AF-830F-7BCF87C23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D76E2A-0AB0-4100-8639-D6C00804D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>
                                            <p:graphicEl>
                                              <a:dgm id="{0AD76E2A-0AB0-4100-8639-D6C00804D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>
                                            <p:graphicEl>
                                              <a:dgm id="{0AD76E2A-0AB0-4100-8639-D6C00804D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336957-78A4-40CF-90B9-34E262881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">
                                            <p:graphicEl>
                                              <a:dgm id="{55336957-78A4-40CF-90B9-34E262881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>
                                            <p:graphicEl>
                                              <a:dgm id="{55336957-78A4-40CF-90B9-34E262881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854285-0B3E-4803-8F39-6BEF81E01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>
                                            <p:graphicEl>
                                              <a:dgm id="{F0854285-0B3E-4803-8F39-6BEF81E01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>
                                            <p:graphicEl>
                                              <a:dgm id="{F0854285-0B3E-4803-8F39-6BEF81E01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642924"/>
            <a:ext cx="5857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МЕТОДИКА ПРОВЕДЕНИЯ ПОДВИЖНОЙ ИГРЫ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000100" y="1000114"/>
            <a:ext cx="6858048" cy="304481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Название игры.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Программные задачи.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Цель игры.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Оборудование.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Сюжет игры.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Правила игры.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Ход игры.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Руководство игрой.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Варианты игры.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Анализ проведенной игры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home\Desktop\10796_cfc0cafd1a3146e05bfb1d64839df6c6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71552"/>
            <a:ext cx="3886200" cy="338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642924"/>
            <a:ext cx="778674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обучения.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организации и проведении подвижных игр используем следующие методы: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информационно рецептивный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(ребенок должен осмыслить и произвести движение) Например, показать и рассказать, что он будет делать в роли совы – игра «День и ночь»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Репродуктивный метод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(повторение  по образцу). Например, изобразить разных животных и игре – «Придумай фигуру»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проблемного обучения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(учитывать законы психики, мышления)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Например, не ставить перед детьми непосильные задачи (играть в подвижные игры не для своего возраста)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творческих заданий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(выполнение  задание по схеме) Например, выполнить  игровое задание по схеме.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строго регламентированного упражнения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(нормированная нагрузка, дозировка, время) Например, точно нормированная дозировка  игры, не более 2 мин.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частично регламентированного упражнения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(игровой, соревновательный) Например, закрепить  игру «Построй свое звено» в соревновательной форме (кто быстрее?).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1253</Words>
  <Application>Microsoft Office PowerPoint</Application>
  <PresentationFormat>Экран (16:9)</PresentationFormat>
  <Paragraphs>114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Воробьёвы</cp:lastModifiedBy>
  <cp:revision>83</cp:revision>
  <dcterms:created xsi:type="dcterms:W3CDTF">2017-04-22T18:02:05Z</dcterms:created>
  <dcterms:modified xsi:type="dcterms:W3CDTF">2020-03-02T12:23:06Z</dcterms:modified>
</cp:coreProperties>
</file>