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7" r:id="rId3"/>
    <p:sldId id="268" r:id="rId4"/>
    <p:sldId id="269" r:id="rId5"/>
    <p:sldId id="270" r:id="rId6"/>
    <p:sldId id="260" r:id="rId7"/>
    <p:sldId id="261" r:id="rId8"/>
    <p:sldId id="275" r:id="rId9"/>
    <p:sldId id="27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0000"/>
    <a:srgbClr val="0033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BF69CE-23B9-4AD1-BE29-30149A49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F436-E6FD-4BAD-9E2C-D57C3CA7F983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3420B8-6984-44DF-B99B-DBEA4210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2AEF32-0D08-412A-B263-0CB50994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2859F-747A-4A81-8457-8BBBDDA579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15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05D050-136E-4DAE-8C4D-A4988349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5F0D-CD5E-418B-B86B-4913FCA1D40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88783A-5AC2-44FC-A40C-5BB4D239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AD72C9-E089-408C-AFD8-19B76EA6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8313B-B450-44EC-8B4F-0CBCAD6FC0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266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C1A073-3B9E-4BDE-8756-385F8BF9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5BA0-4A0A-4391-8DB7-A0B46A7E59FA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07ACBF-4153-451F-B7D4-31A7F064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A12FD-1DA3-452C-8701-41071E2AF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892BC-6F82-4496-AB5A-B252B1DB5A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05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CAA389-B665-4FE8-9190-7C41E955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EB08C-86A8-4B78-98E9-E8C949380D4E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2F167A-6271-48C7-BFFA-F1A10CA9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5E83CF-AA84-4B26-8BF9-15995637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5980A-4130-406D-ABA5-89DEC1AA3E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55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396E12-6F5C-4229-B6EE-C218C6652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8E47-A3B6-4B9D-8BEA-4EA3D79EB304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259D27-06FF-40F8-B191-8E16C626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02D4B-3F4A-4772-A7FC-4E42449E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2A0E-8A0D-4F28-AC38-5DC5101A66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91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8284E87-A04A-47A2-8F24-7216F7CE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D5740-826B-4E5E-BFC6-B768AE874FFB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C485D6C-7A5F-49E8-AAA4-044EC956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FE4C460-A183-416E-8795-60F3C20A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CF38-77CA-4443-8E73-321FB2B53E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858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7E12759-B55A-495B-9468-3FBD7645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6E500-9018-4484-96ED-F9FE64AF582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726BBB3-A12E-402B-9EE5-F5EDC01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CF36DA7-4436-4291-AAF5-1CC56B20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A2C20-DB8D-4182-98E7-9518D2F7F0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904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16B77AE-3DEF-44B1-B5F0-E6C12F7F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0CED-E3E0-45D9-B58F-8BA82C9653C6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2CEF045E-174F-49BD-BAAF-87041E6D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E6C45B2-3B4B-4580-944B-12A0E886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ED9CE-3BD0-4A73-B747-3B8AA3DF81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21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2DD0933C-B1A1-42FA-9DB8-4D4BA5A8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0D9C-C3B6-4CAE-A95B-238E75900751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F6EED335-C6EB-4D76-82DE-F5C0C00B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DEDE3EFF-F52B-417C-8699-DE18449F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7EF91-18E7-43F1-97B4-7AB5550734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489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7E5E3A0-B1E5-48D3-8216-1B4CA026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27B0F-ADED-4D1D-B58C-224D4215F06F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9352D19-70E9-4D87-8D0D-7A05DB6A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1DC10DB-20AB-4B11-B340-5B15407C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0AD22-4EE8-42D6-8065-1E8A5096BC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430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1A8CF71-85BB-4C5A-B616-E6186443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96D9-FC3B-4004-A767-CED1976B878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EC2CE3B-7DD2-4AC3-BE43-C41B5CD3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D21DED3-0E86-4261-A552-6423AA45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4514F-1CF8-40E5-B812-327AEF134F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55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8CDDD14D-1CB7-4F81-B9BC-A07DD556F7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0A83611-6F12-46E8-8AE5-7A7445612A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B404E-95BC-4574-91F5-E2A613126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1EC6E2-E0AC-45D8-AACB-5BF4A66B3170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F187F-120C-4A16-95B1-41BB52C86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BC860-AD1A-4A8B-96EA-C7D5638FA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D2338FF-6425-4F6C-B94A-1B4BA84A9D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FC454183-4DD3-4936-B779-B86B2212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 1 п. Алексеевск 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Киренского района»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703F92-F093-4063-A4BE-9DE1DDE4A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«Газированная вода – вред или польза?»</a:t>
            </a:r>
          </a:p>
          <a:p>
            <a:pPr marL="0" indent="0" algn="ctr">
              <a:buFont typeface="Arial" charset="0"/>
              <a:buNone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Arial" charset="0"/>
              <a:buNone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Набиева Софья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Arial" charset="0"/>
              <a:buNone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Зарубина Анна Николаевна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17546-E99E-4FC6-AD6C-FB3E23E37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813" y="500063"/>
            <a:ext cx="7772400" cy="13985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1800" dirty="0"/>
            </a:b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id="{4DA07990-2F2F-4E04-9782-E2D4EAAFF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88" y="620713"/>
            <a:ext cx="8496300" cy="5329237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Родители не разрешают пить мне газированные напитки.</a:t>
            </a:r>
          </a:p>
          <a:p>
            <a:pPr algn="l" eaLnBrk="1" hangingPunct="1">
              <a:spcBef>
                <a:spcPct val="0"/>
              </a:spcBef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исследовательской работы: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приносит ли вред газированная вода нашему здоровью?</a:t>
            </a:r>
          </a:p>
          <a:p>
            <a:pPr algn="l" eaLnBrk="1" hangingPunct="1">
              <a:spcBef>
                <a:spcPct val="0"/>
              </a:spcBef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своей цели я поставила перед собой следующую задачу:              </a:t>
            </a:r>
          </a:p>
          <a:p>
            <a:pPr algn="l" eaLnBrk="1" hangingPunct="1">
              <a:spcBef>
                <a:spcPct val="0"/>
              </a:spcBef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исследовательской работы:</a:t>
            </a:r>
          </a:p>
          <a:p>
            <a:pPr algn="l" eaLnBrk="1" hangingPunct="1">
              <a:spcBef>
                <a:spcPct val="0"/>
              </a:spcBef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Опытным путём установить наличие вредных веществ.</a:t>
            </a:r>
          </a:p>
          <a:p>
            <a:pPr algn="l" eaLnBrk="1" hangingPunct="1">
              <a:spcBef>
                <a:spcPct val="0"/>
              </a:spcBef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 исследования: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«Кока-кола»</a:t>
            </a:r>
          </a:p>
          <a:p>
            <a:pPr algn="l" eaLnBrk="1" hangingPunct="1">
              <a:spcBef>
                <a:spcPct val="0"/>
              </a:spcBef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</a:p>
          <a:p>
            <a:pPr algn="l" eaLnBrk="1" hangingPunct="1">
              <a:spcBef>
                <a:spcPct val="0"/>
              </a:spcBef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-Подумать самостоятельно, спросить взрослых.</a:t>
            </a:r>
          </a:p>
          <a:p>
            <a:pPr algn="l" eaLnBrk="1" hangingPunct="1">
              <a:spcBef>
                <a:spcPct val="0"/>
              </a:spcBef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эксперименты</a:t>
            </a:r>
          </a:p>
          <a:p>
            <a:pPr algn="l" eaLnBrk="1" hangingPunct="1"/>
            <a:endParaRPr lang="ru-RU" altLang="ru-RU" sz="2400">
              <a:solidFill>
                <a:schemeClr val="tx1"/>
              </a:solidFill>
            </a:endParaRPr>
          </a:p>
        </p:txBody>
      </p:sp>
      <p:pic>
        <p:nvPicPr>
          <p:cNvPr id="3076" name="Рисунок 6" descr="0_828ac_dca4804f_orig.png">
            <a:extLst>
              <a:ext uri="{FF2B5EF4-FFF2-40B4-BE49-F238E27FC236}">
                <a16:creationId xmlns:a16="http://schemas.microsoft.com/office/drawing/2014/main" id="{684FE305-D561-4A0D-A4CE-FC419B9ED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37050"/>
            <a:ext cx="43307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B70D87C8-F812-4336-826F-86E4BA89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688" y="785813"/>
            <a:ext cx="5929312" cy="3643312"/>
          </a:xfrm>
        </p:spPr>
        <p:txBody>
          <a:bodyPr/>
          <a:lstStyle/>
          <a:p>
            <a:pPr algn="l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проведения эксперимента </a:t>
            </a:r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(наблюдение в течение недели): 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--  прозрачные стаканчики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-- ржавые гвозди 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-- воздушный шарик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--  куриное яйцо</a:t>
            </a:r>
            <a:br>
              <a:rPr lang="ru-RU" altLang="ru-RU"/>
            </a:br>
            <a:endParaRPr lang="ru-RU" altLang="ru-RU"/>
          </a:p>
        </p:txBody>
      </p:sp>
      <p:pic>
        <p:nvPicPr>
          <p:cNvPr id="4099" name="Рисунок 3" descr="0_8e95e_4bbf91e7_orig.png">
            <a:extLst>
              <a:ext uri="{FF2B5EF4-FFF2-40B4-BE49-F238E27FC236}">
                <a16:creationId xmlns:a16="http://schemas.microsoft.com/office/drawing/2014/main" id="{0D82B777-9E27-4C93-8363-83F09F437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3614738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71AC67C-F708-4609-8D45-21EA4354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2714625"/>
            <a:ext cx="2120900" cy="35004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4AB76-71A4-4DCE-A00F-F86CEB61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571500"/>
            <a:ext cx="8572500" cy="1357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Ход исследования     Опыт№ 1 Проба с шариком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только что открытую бутылку надела воздушный шарик. Увидела, что шарик мгновенно надулся.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в газировке содержится газ. Сам по себе углекислый газ не вреден, но он вызывает отрыжку, вздутие живота и газы. Особенно это касается людей, имеющих заболевания желудочно-кишечного тракта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i="1" dirty="0"/>
            </a:br>
            <a:br>
              <a:rPr lang="ru-RU" sz="2000" b="1" i="1" dirty="0">
                <a:latin typeface="+mn-lt"/>
              </a:rPr>
            </a:br>
            <a:endParaRPr lang="ru-RU" sz="2000" b="1" i="1" dirty="0">
              <a:latin typeface="+mn-lt"/>
            </a:endParaRPr>
          </a:p>
        </p:txBody>
      </p:sp>
      <p:pic>
        <p:nvPicPr>
          <p:cNvPr id="5123" name="Picture 5">
            <a:extLst>
              <a:ext uri="{FF2B5EF4-FFF2-40B4-BE49-F238E27FC236}">
                <a16:creationId xmlns:a16="http://schemas.microsoft.com/office/drawing/2014/main" id="{C158814D-8E2D-4EA3-9E93-66B50D8559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565400"/>
            <a:ext cx="3889375" cy="3455988"/>
          </a:xfrm>
          <a:noFill/>
        </p:spPr>
      </p:pic>
      <p:pic>
        <p:nvPicPr>
          <p:cNvPr id="5124" name="Picture 6">
            <a:extLst>
              <a:ext uri="{FF2B5EF4-FFF2-40B4-BE49-F238E27FC236}">
                <a16:creationId xmlns:a16="http://schemas.microsoft.com/office/drawing/2014/main" id="{C6189E81-A926-46E0-98B5-A0C200FFD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36718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6">
            <a:extLst>
              <a:ext uri="{FF2B5EF4-FFF2-40B4-BE49-F238E27FC236}">
                <a16:creationId xmlns:a16="http://schemas.microsoft.com/office/drawing/2014/main" id="{6B4C97FA-9CD2-4272-AB6A-391AE8531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7150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ru-RU" altLang="ru-RU" sz="2000">
                <a:latin typeface="Calibri" panose="020F0502020204030204" pitchFamily="34" charset="0"/>
              </a:rPr>
            </a:br>
            <a:endParaRPr lang="ru-RU" altLang="ru-RU" sz="2000">
              <a:latin typeface="Calibri" panose="020F050202020403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2ACEB137-F446-47AE-AA26-B7FE0FC53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92150"/>
            <a:ext cx="8640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№2 Проба с яйцом</a:t>
            </a:r>
          </a:p>
          <a:p>
            <a:pPr algn="just"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Как же «Кока- Кола» влияет на эмаль зубов. Для этого проведем опыт: Наливаю в стакан «Кока-Колу» и кладу  туда яйцо.  Через 5 дней увидела – скорлупа окрасилась в коричневый цвет. Стала более хрупкой (потрескалась).</a:t>
            </a:r>
          </a:p>
        </p:txBody>
      </p:sp>
      <p:pic>
        <p:nvPicPr>
          <p:cNvPr id="6148" name="Picture 6">
            <a:extLst>
              <a:ext uri="{FF2B5EF4-FFF2-40B4-BE49-F238E27FC236}">
                <a16:creationId xmlns:a16="http://schemas.microsoft.com/office/drawing/2014/main" id="{3CD0EF62-F9A4-4AC0-BDB3-2F996A6EF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24100"/>
            <a:ext cx="33528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ADAF8799-9137-42E0-8EF1-54D8DBEB3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24100"/>
            <a:ext cx="36004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>
            <a:extLst>
              <a:ext uri="{FF2B5EF4-FFF2-40B4-BE49-F238E27FC236}">
                <a16:creationId xmlns:a16="http://schemas.microsoft.com/office/drawing/2014/main" id="{B0F357B3-E370-4EFC-8A0C-42FE0E3C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5" t="79425" r="36137"/>
          <a:stretch>
            <a:fillRect/>
          </a:stretch>
        </p:blipFill>
        <p:spPr bwMode="auto">
          <a:xfrm>
            <a:off x="971550" y="908050"/>
            <a:ext cx="30241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>
            <a:extLst>
              <a:ext uri="{FF2B5EF4-FFF2-40B4-BE49-F238E27FC236}">
                <a16:creationId xmlns:a16="http://schemas.microsoft.com/office/drawing/2014/main" id="{8DCD76E1-2341-47EA-AA61-C21309555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0" t="69382" r="50398" b="20213"/>
          <a:stretch>
            <a:fillRect/>
          </a:stretch>
        </p:blipFill>
        <p:spPr bwMode="auto">
          <a:xfrm>
            <a:off x="4500563" y="908050"/>
            <a:ext cx="33115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1">
            <a:extLst>
              <a:ext uri="{FF2B5EF4-FFF2-40B4-BE49-F238E27FC236}">
                <a16:creationId xmlns:a16="http://schemas.microsoft.com/office/drawing/2014/main" id="{FD91611B-348E-46F0-9F50-88A345186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73463"/>
            <a:ext cx="73294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газированном напитке находятся вредные вещества, которые сделали  яйцо хрупким и окрасили в коричневый цвет. Значит она может окрасить и разрушить эмаль зубов.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643A2-95C2-4BDF-A466-DB910397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3375"/>
            <a:ext cx="8712200" cy="13668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Опыт № 3 Проба с ржавчиной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взяла бутылочку «Кока-Колы». Налила «Кока-Колу в стакан. Взяла ржавый гвоздь и опустила его в стакан с газированной водой «Кока-Колой». Оставила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гвоздь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сутки. Я вынула гвоздь из стакана с «Кока-колой», хорошо вытерла гвоздь салфеткой, ржавчина осталась на салфетке.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Вывод: в состав газированной воды входит вещество, способствующее очищению металла от ржавчины.</a:t>
            </a:r>
            <a:br>
              <a:rPr lang="ru-RU" sz="2000" dirty="0">
                <a:latin typeface="+mn-lt"/>
              </a:rPr>
            </a:b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8195" name="Picture 7">
            <a:extLst>
              <a:ext uri="{FF2B5EF4-FFF2-40B4-BE49-F238E27FC236}">
                <a16:creationId xmlns:a16="http://schemas.microsoft.com/office/drawing/2014/main" id="{C458E5F3-8C1E-4EFA-B939-3C81A2B7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5157788"/>
            <a:ext cx="21082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>
            <a:extLst>
              <a:ext uri="{FF2B5EF4-FFF2-40B4-BE49-F238E27FC236}">
                <a16:creationId xmlns:a16="http://schemas.microsoft.com/office/drawing/2014/main" id="{180A3666-10D2-4D17-8048-6F52C41F18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781300"/>
            <a:ext cx="3190875" cy="3344863"/>
          </a:xfrm>
          <a:noFill/>
        </p:spPr>
      </p:pic>
      <p:pic>
        <p:nvPicPr>
          <p:cNvPr id="8197" name="Picture 7">
            <a:extLst>
              <a:ext uri="{FF2B5EF4-FFF2-40B4-BE49-F238E27FC236}">
                <a16:creationId xmlns:a16="http://schemas.microsoft.com/office/drawing/2014/main" id="{AAC2EB19-7505-494A-817F-FCC6B73BA6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6538" y="2420938"/>
            <a:ext cx="3887787" cy="26638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Anti_Coca_Cola1.jpg">
            <a:extLst>
              <a:ext uri="{FF2B5EF4-FFF2-40B4-BE49-F238E27FC236}">
                <a16:creationId xmlns:a16="http://schemas.microsoft.com/office/drawing/2014/main" id="{A498EFE8-0E41-4A67-93F3-480110CE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429250"/>
            <a:ext cx="9286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1">
            <a:extLst>
              <a:ext uri="{FF2B5EF4-FFF2-40B4-BE49-F238E27FC236}">
                <a16:creationId xmlns:a16="http://schemas.microsoft.com/office/drawing/2014/main" id="{BAB869C0-80D1-4D9B-9307-6D2AB2645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12775"/>
            <a:ext cx="7993062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Убедившись экспериментально, газированные напитки негативно могут отразиться на здоровье. Газированные напитки приносят больше вреда, чем пользы. Они ведут к формированию заболеваний желудочно-кишечного тракта, почек, вызывают аллергию,  ожирение  и сахарный диабет. Последствия длительного употребления газированной воды приводит к развитие онкологических заболеваний.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	Конечно, газировка — штука вкусная, но она не вкуснее простой прохладной и чистой воды! А если хочется, чтобы вода обязательно была с пузырьками, почему бы не налить себе стаканчик минералки? </a:t>
            </a:r>
          </a:p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0FE3C1-703E-441B-8210-795B51EB1DF5}"/>
              </a:ext>
            </a:extLst>
          </p:cNvPr>
          <p:cNvSpPr/>
          <p:nvPr/>
        </p:nvSpPr>
        <p:spPr>
          <a:xfrm>
            <a:off x="323850" y="765175"/>
            <a:ext cx="82486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b="1" i="1" dirty="0">
                <a:solidFill>
                  <a:srgbClr val="FF0000"/>
                </a:solidFill>
                <a:latin typeface="+mn-lt"/>
                <a:cs typeface="Arial" charset="0"/>
              </a:rPr>
              <a:t>Правильное питание в детстве – фундамент здоровья на всю жизнь.</a:t>
            </a:r>
          </a:p>
        </p:txBody>
      </p:sp>
      <p:pic>
        <p:nvPicPr>
          <p:cNvPr id="10243" name="Рисунок 3" descr="16.jpg">
            <a:extLst>
              <a:ext uri="{FF2B5EF4-FFF2-40B4-BE49-F238E27FC236}">
                <a16:creationId xmlns:a16="http://schemas.microsoft.com/office/drawing/2014/main" id="{8772E976-42D8-407E-A2A1-DE0111331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205038"/>
            <a:ext cx="4794250" cy="2870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5D2963-7C6B-4FFD-A029-F9B984C26EE9}"/>
              </a:ext>
            </a:extLst>
          </p:cNvPr>
          <p:cNvSpPr txBox="1"/>
          <p:nvPr/>
        </p:nvSpPr>
        <p:spPr>
          <a:xfrm>
            <a:off x="2357438" y="5643563"/>
            <a:ext cx="46513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CC3300"/>
                </a:solidFill>
                <a:latin typeface="+mn-lt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459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МКДОУ «Детский сад № 1 п. Алексеевск  Киренского района»</vt:lpstr>
      <vt:lpstr>   </vt:lpstr>
      <vt:lpstr>Материалы для проведения эксперимента  (наблюдение в течение недели):  --  прозрачные стаканчики -- ржавые гвозди  -- воздушный шарик --  куриное яйцо </vt:lpstr>
      <vt:lpstr>   Ход исследования     Опыт№ 1 Проба с шариком На только что открытую бутылку надела воздушный шарик. Увидела, что шарик мгновенно надулся. ВЫВОД: в газировке содержится газ. Сам по себе углекислый газ не вреден, но он вызывает отрыжку, вздутие живота и газы. Особенно это касается людей, имеющих заболевания желудочно-кишечного тракта.  </vt:lpstr>
      <vt:lpstr>Презентация PowerPoint</vt:lpstr>
      <vt:lpstr>Презентация PowerPoint</vt:lpstr>
      <vt:lpstr>      Опыт № 3 Проба с ржавчиной Я взяла бутылочку «Кока-Колы». Налила «Кока-Колу в стакан. Взяла ржавый гвоздь и опустила его в стакан с газированной водой «Кока-Колой». Оставила гвоздь на сутки. Я вынула гвоздь из стакана с «Кока-колой», хорошо вытерла гвоздь салфеткой, ржавчина осталась на салфетке.  Вывод: в состав газированной воды входит вещество, способствующее очищению металла от ржавчины.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Польза или вред  «Кока-колы»</dc:title>
  <dc:creator>Пользователь</dc:creator>
  <cp:lastModifiedBy>katerina@lansite.ru</cp:lastModifiedBy>
  <cp:revision>47</cp:revision>
  <dcterms:created xsi:type="dcterms:W3CDTF">2016-09-15T15:33:58Z</dcterms:created>
  <dcterms:modified xsi:type="dcterms:W3CDTF">2020-11-13T06:59:14Z</dcterms:modified>
</cp:coreProperties>
</file>